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61" r:id="rId3"/>
    <p:sldId id="284" r:id="rId4"/>
    <p:sldId id="276" r:id="rId5"/>
    <p:sldId id="314" r:id="rId6"/>
    <p:sldId id="321" r:id="rId7"/>
    <p:sldId id="322" r:id="rId8"/>
    <p:sldId id="323" r:id="rId9"/>
    <p:sldId id="324" r:id="rId10"/>
    <p:sldId id="302" r:id="rId11"/>
    <p:sldId id="325" r:id="rId12"/>
    <p:sldId id="326" r:id="rId13"/>
    <p:sldId id="327" r:id="rId14"/>
    <p:sldId id="329" r:id="rId15"/>
    <p:sldId id="330" r:id="rId16"/>
    <p:sldId id="305" r:id="rId17"/>
    <p:sldId id="295" r:id="rId18"/>
    <p:sldId id="331" r:id="rId19"/>
    <p:sldId id="320" r:id="rId20"/>
    <p:sldId id="268" r:id="rId21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F86"/>
    <a:srgbClr val="EB6BB4"/>
    <a:srgbClr val="EE73AA"/>
    <a:srgbClr val="07E4EF"/>
    <a:srgbClr val="5B9BD5"/>
    <a:srgbClr val="821673"/>
    <a:srgbClr val="06AEB6"/>
    <a:srgbClr val="ED8FE0"/>
    <a:srgbClr val="F5C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B132D-AFDA-4721-A30C-EDC46DCDF102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CF145-DFAD-4EEF-A8C2-8300962E55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72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NUL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NUL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NUL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gares_connexions" TargetMode="External"/><Relationship Id="rId3" Type="http://schemas.openxmlformats.org/officeDocument/2006/relationships/image" Target="NULL"/><Relationship Id="rId7" Type="http://schemas.openxmlformats.org/officeDocument/2006/relationships/hyperlink" Target="https://www.instagram.com/sncf/?hl=fr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ares.Connexions" TargetMode="External"/><Relationship Id="rId5" Type="http://schemas.openxmlformats.org/officeDocument/2006/relationships/hyperlink" Target="https://www.youtube.com/garesconnexions" TargetMode="External"/><Relationship Id="rId4" Type="http://schemas.openxmlformats.org/officeDocument/2006/relationships/hyperlink" Target="https://twitter.com/ConnectGares?ref_src=twsrc%5Egoogle%7Ctwcamp%5Eserp%7Ctwgr%5Eauthor" TargetMode="External"/><Relationship Id="rId9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gares_connexions" TargetMode="External"/><Relationship Id="rId3" Type="http://schemas.openxmlformats.org/officeDocument/2006/relationships/image" Target="NULL"/><Relationship Id="rId7" Type="http://schemas.openxmlformats.org/officeDocument/2006/relationships/hyperlink" Target="https://www.facebook.com/Gares.Connexions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garesconnexions" TargetMode="External"/><Relationship Id="rId5" Type="http://schemas.openxmlformats.org/officeDocument/2006/relationships/hyperlink" Target="https://twitter.com/ConnectGares?ref_src=twsrc%5Egoogle%7Ctwcamp%5Eserp%7Ctwgr%5Eauthor" TargetMode="External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hyperlink" Target="https://www.instagram.com/sncf/?hl=fr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ncf/?hl=fr" TargetMode="External"/><Relationship Id="rId3" Type="http://schemas.openxmlformats.org/officeDocument/2006/relationships/image" Target="NULL"/><Relationship Id="rId7" Type="http://schemas.openxmlformats.org/officeDocument/2006/relationships/hyperlink" Target="https://www.instagram.com/gares_connexion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ares.Connexions" TargetMode="External"/><Relationship Id="rId5" Type="http://schemas.openxmlformats.org/officeDocument/2006/relationships/hyperlink" Target="https://www.youtube.com/garesconnexions" TargetMode="External"/><Relationship Id="rId4" Type="http://schemas.openxmlformats.org/officeDocument/2006/relationships/hyperlink" Target="https://twitter.com/ConnectGares?ref_src=twsrc%5Egoogle%7Ctwcamp%5Eserp%7Ctwgr%5Eauthor" TargetMode="External"/><Relationship Id="rId9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ncf/?hl=fr" TargetMode="External"/><Relationship Id="rId3" Type="http://schemas.openxmlformats.org/officeDocument/2006/relationships/image" Target="NULL"/><Relationship Id="rId7" Type="http://schemas.openxmlformats.org/officeDocument/2006/relationships/hyperlink" Target="https://www.instagram.com/gares_connexion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ares.Connexions" TargetMode="External"/><Relationship Id="rId5" Type="http://schemas.openxmlformats.org/officeDocument/2006/relationships/hyperlink" Target="https://www.youtube.com/garesconnexions" TargetMode="External"/><Relationship Id="rId4" Type="http://schemas.openxmlformats.org/officeDocument/2006/relationships/hyperlink" Target="https://twitter.com/ConnectGares?ref_src=twsrc%5Egoogle%7Ctwcamp%5Eserp%7Ctwgr%5Eauthor" TargetMode="External"/><Relationship Id="rId9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51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21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D519DC7-FD12-467E-88E6-3190164B3CEC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676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sans visuel - PRU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fld id="{4BA23651-17EC-4B4A-A7C9-75139EC64593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3057505-3C47-F3EA-DBF0-7AA6DC7BF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3CA7D2E-48DC-412F-BA55-C215353264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0F4DB264-0E98-4687-9D35-A1FFCC872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FFFFFF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A1654EF4-1102-460D-8D83-71FC60A510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FFFFF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368632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jeudi 13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CC349AA-DFBC-47CA-A986-CBE97FE4C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pic>
        <p:nvPicPr>
          <p:cNvPr id="10" name="Image 9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2F4544EB-9B6D-4448-BE96-C12D2155D4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78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TRAVAUX - sans visuel - PRUNE">
    <p:bg>
      <p:bgPr>
        <a:solidFill>
          <a:srgbClr val="FFD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fld id="{1DA528B4-2AAD-CB41-8C87-105C4EEC928E}" type="datetime2">
              <a:rPr lang="fr-FR" smtClean="0"/>
              <a:pPr/>
              <a:t>jeudi 13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8" name="Image 7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ED8E2C14-35BB-4EA0-B90E-8C3C07260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16716683-C9EA-41E6-AD37-168FAB1F2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8000"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3AA75002-04AA-4A0A-AB59-32FC612DE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43F8C469-489A-49FA-93F1-6E7787B9D9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121579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 TRAVAUX - sans visuel - PRUNE">
    <p:bg>
      <p:bgPr>
        <a:solidFill>
          <a:srgbClr val="D6D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fld id="{1DA528B4-2AAD-CB41-8C87-105C4EEC928E}" type="datetime2">
              <a:rPr lang="fr-FR" smtClean="0"/>
              <a:pPr/>
              <a:t>jeudi 13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9" name="Image 8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ADDE6D75-102E-49E3-ACAB-2481351EF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31A08878-8319-4756-8707-08BB4191E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8000"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0BF0D3BA-3795-4386-B6EB-F2B80B4A9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C4A8CEB7-E426-46EB-8B0A-1E967EB3D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4053769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TRAVAUX - sans visuel - PRUNE">
    <p:bg>
      <p:bgPr>
        <a:solidFill>
          <a:srgbClr val="E052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fld id="{1DA528B4-2AAD-CB41-8C87-105C4EEC928E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8" name="Image 13">
            <a:extLst>
              <a:ext uri="{FF2B5EF4-FFF2-40B4-BE49-F238E27FC236}">
                <a16:creationId xmlns:a16="http://schemas.microsoft.com/office/drawing/2014/main" id="{1266727D-0692-12A8-CD96-7A43BBB27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151" r="4151"/>
          <a:stretch/>
        </p:blipFill>
        <p:spPr>
          <a:xfrm>
            <a:off x="0" y="0"/>
            <a:ext cx="12192000" cy="1723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49BC0F-3507-4335-9D4D-89AA8C5D09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49BEAE65-C0A4-426D-B4FC-6F6CDFDED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28000"/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92307CE4-2F4D-41EE-8495-87B911566D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FFFFFF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8024F47A-CB90-4272-965A-23538EA28B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FFFFF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748335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uverture TRAVAUX - sans visuel - PRUNE"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fld id="{1DA528B4-2AAD-CB41-8C87-105C4EEC928E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46D54C4-0CAC-46F7-9358-42FA9EDFD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4C1E8845-8C2F-49E0-8B24-4FA2217AB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8000"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E246CB0-F886-40B3-BE45-88742EEFA2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FFFFFF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A9DD8637-DFD4-49CA-9BDC-EB7790D965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FFFFF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399279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30969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chemeClr val="tx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jeudi 13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656C721A-286E-4C75-9F32-46F5DFB54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39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rgbClr val="FFD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43024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jeudi 13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94A9A426-47FB-4532-939E-A34C4AFDB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38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rgbClr val="D6D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43024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jeudi 13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8A3FE0E4-A36E-408C-9ACC-46CA66FD9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48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rgbClr val="E05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43024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jeudi 13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85B919B0-7CDE-4C1D-AAFF-A7E99CAAC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96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43024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jeudi 13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F7E7AAD1-0831-4055-B8A9-8A0D9D183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05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avec photo en arrire pla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141561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71130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B69B01-EABA-4E6B-A666-B9D8AF60D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6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AAA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-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0CF120A-4CCF-52A4-D3C8-CE5D01A9445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wrap="none" anchor="t" anchorCtr="1">
            <a:noAutofit/>
          </a:bodyPr>
          <a:lstStyle>
            <a:lvl1pPr>
              <a:defRPr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>Photo à mettre en arrière-plan, transparence et saturation à adapter pour un fondu harmonieux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668" y="2102400"/>
            <a:ext cx="10752667" cy="1175109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Aft>
                <a:spcPts val="0"/>
              </a:spcAft>
              <a:defRPr sz="5867" b="1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tx2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719668" y="514453"/>
            <a:ext cx="10752667" cy="308507"/>
          </a:xfrm>
        </p:spPr>
        <p:txBody>
          <a:bodyPr>
            <a:noAutofit/>
          </a:bodyPr>
          <a:lstStyle>
            <a:lvl1pPr marL="239987" indent="-239987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467" b="0" i="0" cap="all" baseline="0">
                <a:solidFill>
                  <a:srgbClr val="A0A0A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D859AE1D-2039-4DCC-A9DB-83D791DBE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1431" y="4590024"/>
            <a:ext cx="1330492" cy="2872453"/>
          </a:xfrm>
        </p:spPr>
        <p:txBody>
          <a:bodyPr wrap="none" lIns="0" tIns="0" rIns="0" b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66" b="0" kern="1200" cap="all" baseline="0">
                <a:solidFill>
                  <a:srgbClr val="A0A0A0">
                    <a:alpha val="25000"/>
                  </a:srgbClr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733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309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-illustra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668" y="2102400"/>
            <a:ext cx="10752667" cy="1175109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Aft>
                <a:spcPts val="0"/>
              </a:spcAft>
              <a:defRPr sz="5867" b="1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tx2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719668" y="514453"/>
            <a:ext cx="10752667" cy="308507"/>
          </a:xfrm>
        </p:spPr>
        <p:txBody>
          <a:bodyPr>
            <a:noAutofit/>
          </a:bodyPr>
          <a:lstStyle>
            <a:lvl1pPr marL="239987" indent="-239987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467" b="0" i="0" cap="all" baseline="0">
                <a:solidFill>
                  <a:srgbClr val="A0A0A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D859AE1D-2039-4DCC-A9DB-83D791DBE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1431" y="4590024"/>
            <a:ext cx="1330492" cy="2872453"/>
          </a:xfrm>
        </p:spPr>
        <p:txBody>
          <a:bodyPr wrap="none" lIns="0" tIns="0" rIns="0" b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66" b="0" kern="1200" cap="all" baseline="0">
                <a:solidFill>
                  <a:srgbClr val="A0A0A0">
                    <a:alpha val="25000"/>
                  </a:srgbClr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733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2442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-illustra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F477C5F6-530E-48AB-BE74-63E30A33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668" y="2102400"/>
            <a:ext cx="10752667" cy="1175109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Aft>
                <a:spcPts val="0"/>
              </a:spcAft>
              <a:defRPr sz="5867" b="1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tx2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719668" y="514453"/>
            <a:ext cx="10752667" cy="308507"/>
          </a:xfrm>
        </p:spPr>
        <p:txBody>
          <a:bodyPr>
            <a:noAutofit/>
          </a:bodyPr>
          <a:lstStyle>
            <a:lvl1pPr marL="239987" indent="-239987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467" b="0" i="0" cap="all" baseline="0">
                <a:solidFill>
                  <a:srgbClr val="A0A0A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013217CF-9F33-4DC4-9FCE-8152B30826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1431" y="4590024"/>
            <a:ext cx="1330492" cy="2872453"/>
          </a:xfrm>
        </p:spPr>
        <p:txBody>
          <a:bodyPr wrap="none" lIns="0" tIns="0" rIns="0" b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66" b="0" kern="1200" cap="all" baseline="0">
                <a:solidFill>
                  <a:srgbClr val="A0A0A0">
                    <a:alpha val="25000"/>
                  </a:srgbClr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733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46198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gris avec pattern pour chiffres clé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4C25401E-D9E6-35B1-7C4C-C6D2DBE8C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673" t="29207" r="-1420" b="20067"/>
          <a:stretch/>
        </p:blipFill>
        <p:spPr>
          <a:xfrm>
            <a:off x="0" y="10541"/>
            <a:ext cx="9024325" cy="6858000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59AC5851-BECA-73FD-4D34-002836B9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B9F6371F-CEA0-6442-BE68-71F0C99386F1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B0E7B76A-AFD9-8B2B-8C78-2C610012A8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39A5A3A-9C2D-93A3-B4B6-DC2D56B09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3952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736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86242325-4574-4C9A-BA4C-0F20A74AB4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C615773-77B3-9243-0B47-1EC857212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690002D7-21C0-390D-F39A-2D1C4F5B79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672" y="2587201"/>
            <a:ext cx="10752661" cy="155256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ACC926AE-6677-F3FA-4FB9-C077AAF9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8EDA9B04-29C5-D345-BC8A-5BEC04A60A4F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9B6143B1-56F9-25C3-A27B-6758D7A9B8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301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39A5A3A-9C2D-93A3-B4B6-DC2D56B09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C4ED9E47-8A6B-54D3-3B85-8C3AC02BCE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672" y="2587201"/>
            <a:ext cx="4992285" cy="1491007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95587D7B-3882-D41D-6C71-968888B665A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80050" y="2587201"/>
            <a:ext cx="4992285" cy="1491007"/>
          </a:xfrm>
        </p:spPr>
        <p:txBody>
          <a:bodyPr>
            <a:spAutoFit/>
          </a:bodyPr>
          <a:lstStyle>
            <a:lvl1pPr>
              <a:defRPr b="0" i="0">
                <a:latin typeface="Avenir LT Std 55 Roman" panose="020B0503020203020204" pitchFamily="34" charset="0"/>
              </a:defRPr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59AC5851-BECA-73FD-4D34-002836B9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B9F6371F-CEA0-6442-BE68-71F0C99386F1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B0E7B76A-AFD9-8B2B-8C78-2C610012A8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489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1 col + pho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Espace réservé pour une image  10">
            <a:extLst>
              <a:ext uri="{FF2B5EF4-FFF2-40B4-BE49-F238E27FC236}">
                <a16:creationId xmlns:a16="http://schemas.microsoft.com/office/drawing/2014/main" id="{894A4DF3-BB9D-313D-5DE8-9FF919A277B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384033" y="2064004"/>
            <a:ext cx="5088300" cy="357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1728000" rIns="360000" anchor="ctr" anchorCtr="0">
            <a:noAutofit/>
          </a:bodyPr>
          <a:lstStyle>
            <a:lvl1pPr algn="ctr">
              <a:defRPr sz="13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</a:t>
            </a:r>
            <a:br>
              <a:rPr lang="fr-FR" dirty="0"/>
            </a:br>
            <a:r>
              <a:rPr lang="fr-FR" dirty="0"/>
              <a:t>une image</a:t>
            </a:r>
            <a:br>
              <a:rPr lang="fr-FR" dirty="0"/>
            </a:br>
            <a:r>
              <a:rPr lang="fr-FR" dirty="0"/>
              <a:t> (format Largeur 106mm x hauteur 74,4mm)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61CA0BF-BB98-F9CB-EC04-E66DF702A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FC387982-41E1-5630-3F65-E62906E16D4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672" y="2587200"/>
            <a:ext cx="4992285" cy="155256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A60AA816-9590-AA60-E04B-77347892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323BA9F7-9FD0-AD42-BCEA-81294AA8DC02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615960D1-731B-247E-890A-975886609C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838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1 col + photo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1905" y="1267885"/>
            <a:ext cx="6240428" cy="32829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Espace réservé pour une image  10">
            <a:extLst>
              <a:ext uri="{FF2B5EF4-FFF2-40B4-BE49-F238E27FC236}">
                <a16:creationId xmlns:a16="http://schemas.microsoft.com/office/drawing/2014/main" id="{894A4DF3-BB9D-313D-5DE8-9FF919A277B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8396" y="1"/>
            <a:ext cx="4800000" cy="5713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1728000" rIns="360000" anchor="ctr" anchorCtr="0">
            <a:noAutofit/>
          </a:bodyPr>
          <a:lstStyle>
            <a:lvl1pPr algn="ctr">
              <a:defRPr sz="1200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</a:t>
            </a:r>
            <a:br>
              <a:rPr lang="fr-FR" dirty="0"/>
            </a:br>
            <a:r>
              <a:rPr lang="fr-FR" dirty="0"/>
              <a:t>(format Largeur 100mm x hauteur 11,9mm)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E5FA591-D718-92CD-E63D-29E463A3D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905" y="111683"/>
            <a:ext cx="6240428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96B4AE0E-5EAA-2EAD-71C8-BFA97C8A17F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31904" y="2587201"/>
            <a:ext cx="6240427" cy="155256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9DBA3E76-5205-6ED1-E0B5-C2059A35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5C4EAA2F-37A7-B547-9B20-3F61D82F2922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3DB6C7EC-3425-7546-6884-5631F23772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593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1 col + photo droi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9" y="1267885"/>
            <a:ext cx="6528460" cy="32829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996431C5-FDEA-8EF5-D5C9-995A583A5A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632171" y="1"/>
            <a:ext cx="4559829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1728000" rIns="360000" anchor="ctr" anchorCtr="0">
            <a:normAutofit/>
          </a:bodyPr>
          <a:lstStyle>
            <a:lvl1pPr algn="ctr">
              <a:defRPr sz="1067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 </a:t>
            </a:r>
            <a:br>
              <a:rPr lang="fr-FR" dirty="0"/>
            </a:br>
            <a:r>
              <a:rPr lang="fr-FR" dirty="0"/>
              <a:t>(format Largeur 95mm x hauteur 142,9mm)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61B9193-A8B0-DB46-73E2-E6047437D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6528460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135374D-5F70-0AD0-7F2D-2F9926E0E1B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672" y="2587201"/>
            <a:ext cx="6528456" cy="155256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7A28244F-6D2E-C18A-8EDD-EED32FA6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803A9C1D-9CFE-8945-8491-A41D705B6874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EC86DF1C-6607-51A1-6B8C-414A0BC478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352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gauch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667" y="720001"/>
            <a:ext cx="5040000" cy="4915204"/>
          </a:xfrm>
          <a:solidFill>
            <a:srgbClr val="A1006B"/>
          </a:solidFill>
        </p:spPr>
        <p:txBody>
          <a:bodyPr lIns="288000" tIns="630000" rIns="72000" bIns="108000" anchor="t" anchorCtr="0">
            <a:noAutofit/>
          </a:bodyPr>
          <a:lstStyle>
            <a:lvl1pPr marL="287983" indent="-287983">
              <a:lnSpc>
                <a:spcPct val="90000"/>
              </a:lnSpc>
              <a:spcAft>
                <a:spcPts val="0"/>
              </a:spcAft>
              <a:buFont typeface="Avenir LT Std 65 Medium" pitchFamily="34" charset="0"/>
              <a:buChar char="+"/>
              <a:defRPr sz="2933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E423B0AB-4C14-4B36-2D73-28397DC5CA8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36027" y="1748813"/>
            <a:ext cx="5136307" cy="1543884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6">
            <a:extLst>
              <a:ext uri="{FF2B5EF4-FFF2-40B4-BE49-F238E27FC236}">
                <a16:creationId xmlns:a16="http://schemas.microsoft.com/office/drawing/2014/main" id="{88340908-9EFE-B5FE-702C-F74E35DA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495B69F0-99C3-AD45-8C00-A1FBFA486336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C34C77D0-4639-A925-4318-E4EECC2CF250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864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petit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19668" y="3140697"/>
            <a:ext cx="3360109" cy="2497447"/>
          </a:xfrm>
          <a:solidFill>
            <a:srgbClr val="D7D7D7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1600" b="0" i="0" cap="none" baseline="0">
                <a:solidFill>
                  <a:schemeClr val="tx1"/>
                </a:solidFill>
                <a:latin typeface="Avenir LT Std 45 Book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668" y="2276872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1.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911424" y="3378669"/>
            <a:ext cx="1104000" cy="821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anchor="ctr" anchorCtr="0"/>
          <a:lstStyle>
            <a:lvl1pPr algn="ctr">
              <a:defRPr sz="1067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(format 23 x 23 mm)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5948" y="3140698"/>
            <a:ext cx="3360109" cy="2497447"/>
          </a:xfrm>
          <a:solidFill>
            <a:srgbClr val="D7D7D7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1600" b="0" i="0" cap="none" baseline="0">
                <a:solidFill>
                  <a:schemeClr val="tx1"/>
                </a:solidFill>
                <a:latin typeface="Avenir LT Std 45 Book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415948" y="2276873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2. Titre</a:t>
            </a:r>
          </a:p>
        </p:txBody>
      </p:sp>
      <p:sp>
        <p:nvSpPr>
          <p:cNvPr id="20" name="Espace réservé pour une image  1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607703" y="3378670"/>
            <a:ext cx="1104000" cy="821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anchor="ctr" anchorCtr="0"/>
          <a:lstStyle>
            <a:lvl1pPr algn="ctr">
              <a:defRPr sz="1067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(format 23 x 23 mm)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112227" y="3140698"/>
            <a:ext cx="3360109" cy="2497447"/>
          </a:xfrm>
          <a:solidFill>
            <a:srgbClr val="A1006B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1600" b="0" i="0" cap="none" baseline="0">
                <a:solidFill>
                  <a:schemeClr val="bg1"/>
                </a:solidFill>
                <a:latin typeface="Avenir LT Std 45 Book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112227" y="2276873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3. Titre</a:t>
            </a:r>
          </a:p>
        </p:txBody>
      </p:sp>
      <p:sp>
        <p:nvSpPr>
          <p:cNvPr id="23" name="Espace réservé pour une image  1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303981" y="3378670"/>
            <a:ext cx="1104000" cy="821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anchor="ctr" anchorCtr="0"/>
          <a:lstStyle>
            <a:lvl1pPr algn="ctr">
              <a:defRPr sz="1067" b="0" i="0" cap="all" baseline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(format 23 x 23 mm)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0FB0A991-EB36-C3F2-AB41-1FEE0CA312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FF500D3-E513-D63D-0738-7D9E90592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75A59EB3-FDA3-C314-199F-1737CB73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2D875952-2434-5C44-A194-7500E504FF0C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A4293F96-9B99-AFF6-A9D4-560E9AD8D35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0231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grand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668" y="2276872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1.Titre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19776" y="3140873"/>
            <a:ext cx="3360000" cy="2497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972000" rIns="36000" anchor="ctr" anchorCtr="0">
            <a:normAutofit/>
          </a:bodyPr>
          <a:lstStyle>
            <a:lvl1pPr algn="ctr">
              <a:defRPr sz="13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format (70 x 52 mm)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5948" y="2276872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2. Titre</a:t>
            </a:r>
          </a:p>
        </p:txBody>
      </p:sp>
      <p:sp>
        <p:nvSpPr>
          <p:cNvPr id="26" name="Espace réservé pour une image  1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416055" y="3140873"/>
            <a:ext cx="3360000" cy="2497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972000" rIns="36000" anchor="ctr" anchorCtr="0">
            <a:normAutofit/>
          </a:bodyPr>
          <a:lstStyle>
            <a:lvl1pPr algn="ctr">
              <a:defRPr sz="13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format (70 x 52 mm)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112227" y="2276872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3. Titre</a:t>
            </a:r>
          </a:p>
        </p:txBody>
      </p:sp>
      <p:sp>
        <p:nvSpPr>
          <p:cNvPr id="28" name="Espace réservé pour une image  1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112333" y="3140873"/>
            <a:ext cx="3360000" cy="2497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972000" rIns="36000" anchor="ctr" anchorCtr="0">
            <a:normAutofit/>
          </a:bodyPr>
          <a:lstStyle>
            <a:lvl1pPr algn="ctr">
              <a:defRPr sz="13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format (70 x 52 mm)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825FCAE3-5A25-7F30-0CBB-389E0F8AE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7724DC-B361-6FBE-6A61-523A5AE0C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5D51C875-CE79-AFBF-E36D-22A88F9F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3F323A60-8206-9946-825B-56D30D775D42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78484B29-B8A4-829B-9868-C039254D8E4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105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1B53E381-A93D-480B-AD7D-F72E61B2CA2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26914" y="1788160"/>
            <a:ext cx="5284893" cy="3150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rIns="0" anchor="ctr" anchorCtr="0">
            <a:noAutofit/>
          </a:bodyPr>
          <a:lstStyle>
            <a:lvl1pPr algn="ctr">
              <a:defRPr sz="9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8" name="Espace réservé du texte 37">
            <a:extLst>
              <a:ext uri="{FF2B5EF4-FFF2-40B4-BE49-F238E27FC236}">
                <a16:creationId xmlns:a16="http://schemas.microsoft.com/office/drawing/2014/main" id="{116C16D7-8F26-414F-8AE2-345F766DF6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668" y="5157193"/>
            <a:ext cx="5284891" cy="506121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267"/>
              </a:spcBef>
              <a:defRPr sz="1467" b="0" i="0">
                <a:solidFill>
                  <a:srgbClr val="82786F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Espace réservé pour une image  10">
            <a:extLst>
              <a:ext uri="{FF2B5EF4-FFF2-40B4-BE49-F238E27FC236}">
                <a16:creationId xmlns:a16="http://schemas.microsoft.com/office/drawing/2014/main" id="{B8A90636-81FB-49A3-874B-1CEA69106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6187447" y="1788160"/>
            <a:ext cx="5284893" cy="3150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rIns="0" anchor="ctr" anchorCtr="0">
            <a:noAutofit/>
          </a:bodyPr>
          <a:lstStyle>
            <a:lvl1pPr algn="ctr">
              <a:defRPr sz="9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21" name="Espace réservé du texte 37">
            <a:extLst>
              <a:ext uri="{FF2B5EF4-FFF2-40B4-BE49-F238E27FC236}">
                <a16:creationId xmlns:a16="http://schemas.microsoft.com/office/drawing/2014/main" id="{9DF84842-A2BA-4A83-B753-45EF1D54658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87449" y="5157193"/>
            <a:ext cx="5284891" cy="506121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600" b="0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267"/>
              </a:spcBef>
              <a:defRPr sz="1467" b="0" i="0">
                <a:solidFill>
                  <a:srgbClr val="82786F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51896CE-21A3-6CCF-42C1-32860B4B06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3A084A2A-58B4-7DA8-7C4D-F77512A34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4" name="Espace réservé de la date 6">
            <a:extLst>
              <a:ext uri="{FF2B5EF4-FFF2-40B4-BE49-F238E27FC236}">
                <a16:creationId xmlns:a16="http://schemas.microsoft.com/office/drawing/2014/main" id="{99897828-0182-2448-E0A2-5271F1FC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6E6E2C53-A9C2-5F42-AC79-907D0D3E4C93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C4A3E54D-0AB8-6257-1767-D845076244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005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s illustré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3509200-7C4A-4A12-A58E-657F7947E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2428332"/>
            <a:ext cx="5760375" cy="976677"/>
          </a:xfrm>
        </p:spPr>
        <p:txBody>
          <a:bodyPr wrap="square"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 sur deux lignes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AF6A196F-4BBA-441F-B4CA-73A8774D25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9" y="3525011"/>
            <a:ext cx="5760375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4604071-6E9A-41EC-80A4-F5A675337B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70" y="1728202"/>
            <a:ext cx="1585036" cy="398327"/>
          </a:xfrm>
          <a:prstGeom prst="roundRect">
            <a:avLst/>
          </a:prstGeom>
          <a:solidFill>
            <a:srgbClr val="A1006B"/>
          </a:solidFill>
        </p:spPr>
        <p:txBody>
          <a:bodyPr wrap="none" lIns="72000" tIns="36000" rIns="72000" bIns="36000" anchor="ctr">
            <a:spAutoFit/>
          </a:bodyPr>
          <a:lstStyle>
            <a:lvl1pPr>
              <a:defRPr sz="1867" b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867" b="1" cap="all" baseline="0">
                <a:solidFill>
                  <a:schemeClr val="bg1"/>
                </a:solidFill>
                <a:latin typeface="Avenir LT Std 65 Medium" panose="020B0803020203020204" pitchFamily="34" charset="0"/>
              </a:defRPr>
            </a:lvl2pPr>
            <a:lvl3pPr>
              <a:defRPr sz="1867" b="1" cap="all" baseline="0">
                <a:solidFill>
                  <a:schemeClr val="bg1"/>
                </a:solidFill>
                <a:latin typeface="Avenir LT Std 65 Medium" panose="020B0803020203020204" pitchFamily="34" charset="0"/>
              </a:defRPr>
            </a:lvl3pPr>
            <a:lvl4pPr>
              <a:defRPr sz="1867" b="1" cap="all" baseline="0">
                <a:solidFill>
                  <a:schemeClr val="bg1"/>
                </a:solidFill>
                <a:latin typeface="Avenir LT Std 65 Medium" panose="020B0803020203020204" pitchFamily="34" charset="0"/>
              </a:defRPr>
            </a:lvl4pPr>
            <a:lvl5pPr>
              <a:defRPr sz="1867" b="1" cap="all" baseline="0">
                <a:solidFill>
                  <a:schemeClr val="bg1"/>
                </a:solidFill>
                <a:latin typeface="Avenir LT Std 65 Medium" panose="020B0803020203020204" pitchFamily="34" charset="0"/>
              </a:defRPr>
            </a:lvl5pPr>
          </a:lstStyle>
          <a:p>
            <a:pPr lvl="0"/>
            <a:r>
              <a:rPr lang="fr-FR" dirty="0"/>
              <a:t>PROJET N°1</a:t>
            </a:r>
          </a:p>
        </p:txBody>
      </p:sp>
      <p:sp>
        <p:nvSpPr>
          <p:cNvPr id="3" name="Espace réservé pour une image  10">
            <a:extLst>
              <a:ext uri="{FF2B5EF4-FFF2-40B4-BE49-F238E27FC236}">
                <a16:creationId xmlns:a16="http://schemas.microsoft.com/office/drawing/2014/main" id="{7757F171-05A2-460D-8CB1-5CAF2F26E7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248128" y="1220756"/>
            <a:ext cx="4226323" cy="37174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rIns="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2D740A80-E4A9-F00E-83B4-00512035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CD23A81F-792A-4E48-8B6A-E6D3895E7576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B4C52360-C30B-2724-347B-3CB10264D4A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50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40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s - é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59">
            <a:extLst>
              <a:ext uri="{FF2B5EF4-FFF2-40B4-BE49-F238E27FC236}">
                <a16:creationId xmlns:a16="http://schemas.microsoft.com/office/drawing/2014/main" id="{7055E415-5437-4975-15F8-AA1C8A3A5F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39980" y="2907903"/>
            <a:ext cx="849907" cy="849907"/>
          </a:xfrm>
          <a:custGeom>
            <a:avLst/>
            <a:gdLst>
              <a:gd name="connsiteX0" fmla="*/ 323143 w 637430"/>
              <a:gd name="connsiteY0" fmla="*/ 220101 h 637430"/>
              <a:gd name="connsiteX1" fmla="*/ 316040 w 637430"/>
              <a:gd name="connsiteY1" fmla="*/ 230839 h 637430"/>
              <a:gd name="connsiteX2" fmla="*/ 316040 w 637430"/>
              <a:gd name="connsiteY2" fmla="*/ 270158 h 637430"/>
              <a:gd name="connsiteX3" fmla="*/ 237594 w 637430"/>
              <a:gd name="connsiteY3" fmla="*/ 270316 h 637430"/>
              <a:gd name="connsiteX4" fmla="*/ 225756 w 637430"/>
              <a:gd name="connsiteY4" fmla="*/ 282791 h 637430"/>
              <a:gd name="connsiteX5" fmla="*/ 225756 w 637430"/>
              <a:gd name="connsiteY5" fmla="*/ 354955 h 637430"/>
              <a:gd name="connsiteX6" fmla="*/ 237594 w 637430"/>
              <a:gd name="connsiteY6" fmla="*/ 367430 h 637430"/>
              <a:gd name="connsiteX7" fmla="*/ 316198 w 637430"/>
              <a:gd name="connsiteY7" fmla="*/ 367272 h 637430"/>
              <a:gd name="connsiteX8" fmla="*/ 316198 w 637430"/>
              <a:gd name="connsiteY8" fmla="*/ 406591 h 637430"/>
              <a:gd name="connsiteX9" fmla="*/ 337033 w 637430"/>
              <a:gd name="connsiteY9" fmla="*/ 413855 h 637430"/>
              <a:gd name="connsiteX10" fmla="*/ 424160 w 637430"/>
              <a:gd name="connsiteY10" fmla="*/ 330163 h 637430"/>
              <a:gd name="connsiteX11" fmla="*/ 429368 w 637430"/>
              <a:gd name="connsiteY11" fmla="*/ 319268 h 637430"/>
              <a:gd name="connsiteX12" fmla="*/ 429684 w 637430"/>
              <a:gd name="connsiteY12" fmla="*/ 319268 h 637430"/>
              <a:gd name="connsiteX13" fmla="*/ 429526 w 637430"/>
              <a:gd name="connsiteY13" fmla="*/ 318636 h 637430"/>
              <a:gd name="connsiteX14" fmla="*/ 429684 w 637430"/>
              <a:gd name="connsiteY14" fmla="*/ 318005 h 637430"/>
              <a:gd name="connsiteX15" fmla="*/ 429368 w 637430"/>
              <a:gd name="connsiteY15" fmla="*/ 318005 h 637430"/>
              <a:gd name="connsiteX16" fmla="*/ 424160 w 637430"/>
              <a:gd name="connsiteY16" fmla="*/ 307267 h 637430"/>
              <a:gd name="connsiteX17" fmla="*/ 336875 w 637430"/>
              <a:gd name="connsiteY17" fmla="*/ 223575 h 637430"/>
              <a:gd name="connsiteX18" fmla="*/ 323143 w 637430"/>
              <a:gd name="connsiteY18" fmla="*/ 220101 h 637430"/>
              <a:gd name="connsiteX19" fmla="*/ 318715 w 637430"/>
              <a:gd name="connsiteY19" fmla="*/ 0 h 637430"/>
              <a:gd name="connsiteX20" fmla="*/ 637430 w 637430"/>
              <a:gd name="connsiteY20" fmla="*/ 318715 h 637430"/>
              <a:gd name="connsiteX21" fmla="*/ 318715 w 637430"/>
              <a:gd name="connsiteY21" fmla="*/ 637430 h 637430"/>
              <a:gd name="connsiteX22" fmla="*/ 0 w 637430"/>
              <a:gd name="connsiteY22" fmla="*/ 318715 h 637430"/>
              <a:gd name="connsiteX23" fmla="*/ 318715 w 637430"/>
              <a:gd name="connsiteY23" fmla="*/ 0 h 63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430" h="637430">
                <a:moveTo>
                  <a:pt x="323143" y="220101"/>
                </a:moveTo>
                <a:cubicBezTo>
                  <a:pt x="319039" y="221641"/>
                  <a:pt x="316040" y="225549"/>
                  <a:pt x="316040" y="230839"/>
                </a:cubicBezTo>
                <a:cubicBezTo>
                  <a:pt x="316040" y="270158"/>
                  <a:pt x="316040" y="270158"/>
                  <a:pt x="316040" y="270158"/>
                </a:cubicBezTo>
                <a:cubicBezTo>
                  <a:pt x="237594" y="270316"/>
                  <a:pt x="237594" y="270316"/>
                  <a:pt x="237594" y="270316"/>
                </a:cubicBezTo>
                <a:cubicBezTo>
                  <a:pt x="230965" y="270316"/>
                  <a:pt x="225598" y="275843"/>
                  <a:pt x="225756" y="282791"/>
                </a:cubicBezTo>
                <a:cubicBezTo>
                  <a:pt x="225756" y="354955"/>
                  <a:pt x="225756" y="354955"/>
                  <a:pt x="225756" y="354955"/>
                </a:cubicBezTo>
                <a:cubicBezTo>
                  <a:pt x="225756" y="361903"/>
                  <a:pt x="231122" y="367430"/>
                  <a:pt x="237594" y="367430"/>
                </a:cubicBezTo>
                <a:cubicBezTo>
                  <a:pt x="316198" y="367272"/>
                  <a:pt x="316198" y="367272"/>
                  <a:pt x="316198" y="367272"/>
                </a:cubicBezTo>
                <a:cubicBezTo>
                  <a:pt x="316198" y="406591"/>
                  <a:pt x="316198" y="406591"/>
                  <a:pt x="316198" y="406591"/>
                </a:cubicBezTo>
                <a:cubicBezTo>
                  <a:pt x="316198" y="417171"/>
                  <a:pt x="328194" y="422224"/>
                  <a:pt x="337033" y="413855"/>
                </a:cubicBezTo>
                <a:cubicBezTo>
                  <a:pt x="424160" y="330163"/>
                  <a:pt x="424160" y="330163"/>
                  <a:pt x="424160" y="330163"/>
                </a:cubicBezTo>
                <a:cubicBezTo>
                  <a:pt x="427317" y="327163"/>
                  <a:pt x="428895" y="323216"/>
                  <a:pt x="429368" y="319268"/>
                </a:cubicBezTo>
                <a:cubicBezTo>
                  <a:pt x="429684" y="319268"/>
                  <a:pt x="429684" y="319268"/>
                  <a:pt x="429684" y="319268"/>
                </a:cubicBezTo>
                <a:cubicBezTo>
                  <a:pt x="429684" y="319110"/>
                  <a:pt x="429526" y="318952"/>
                  <a:pt x="429526" y="318636"/>
                </a:cubicBezTo>
                <a:cubicBezTo>
                  <a:pt x="429526" y="318478"/>
                  <a:pt x="429684" y="318162"/>
                  <a:pt x="429684" y="318005"/>
                </a:cubicBezTo>
                <a:cubicBezTo>
                  <a:pt x="429368" y="318005"/>
                  <a:pt x="429368" y="318005"/>
                  <a:pt x="429368" y="318005"/>
                </a:cubicBezTo>
                <a:cubicBezTo>
                  <a:pt x="428895" y="314057"/>
                  <a:pt x="427317" y="310267"/>
                  <a:pt x="424160" y="307267"/>
                </a:cubicBezTo>
                <a:cubicBezTo>
                  <a:pt x="336875" y="223575"/>
                  <a:pt x="336875" y="223575"/>
                  <a:pt x="336875" y="223575"/>
                </a:cubicBezTo>
                <a:cubicBezTo>
                  <a:pt x="332455" y="219391"/>
                  <a:pt x="327246" y="218562"/>
                  <a:pt x="323143" y="220101"/>
                </a:cubicBezTo>
                <a:close/>
                <a:moveTo>
                  <a:pt x="318715" y="0"/>
                </a:moveTo>
                <a:cubicBezTo>
                  <a:pt x="494736" y="0"/>
                  <a:pt x="637430" y="142694"/>
                  <a:pt x="637430" y="318715"/>
                </a:cubicBezTo>
                <a:cubicBezTo>
                  <a:pt x="637430" y="494736"/>
                  <a:pt x="494736" y="637430"/>
                  <a:pt x="318715" y="637430"/>
                </a:cubicBezTo>
                <a:cubicBezTo>
                  <a:pt x="142694" y="637430"/>
                  <a:pt x="0" y="494736"/>
                  <a:pt x="0" y="318715"/>
                </a:cubicBezTo>
                <a:cubicBezTo>
                  <a:pt x="0" y="142694"/>
                  <a:pt x="142694" y="0"/>
                  <a:pt x="31871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60">
            <a:extLst>
              <a:ext uri="{FF2B5EF4-FFF2-40B4-BE49-F238E27FC236}">
                <a16:creationId xmlns:a16="http://schemas.microsoft.com/office/drawing/2014/main" id="{3DA15AF2-F27C-4059-5380-C6C547140C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73164" y="2907903"/>
            <a:ext cx="849907" cy="849907"/>
          </a:xfrm>
          <a:custGeom>
            <a:avLst/>
            <a:gdLst>
              <a:gd name="connsiteX0" fmla="*/ 319829 w 637430"/>
              <a:gd name="connsiteY0" fmla="*/ 220101 h 637430"/>
              <a:gd name="connsiteX1" fmla="*/ 312726 w 637430"/>
              <a:gd name="connsiteY1" fmla="*/ 230839 h 637430"/>
              <a:gd name="connsiteX2" fmla="*/ 312726 w 637430"/>
              <a:gd name="connsiteY2" fmla="*/ 270158 h 637430"/>
              <a:gd name="connsiteX3" fmla="*/ 234280 w 637430"/>
              <a:gd name="connsiteY3" fmla="*/ 270316 h 637430"/>
              <a:gd name="connsiteX4" fmla="*/ 222442 w 637430"/>
              <a:gd name="connsiteY4" fmla="*/ 282791 h 637430"/>
              <a:gd name="connsiteX5" fmla="*/ 222442 w 637430"/>
              <a:gd name="connsiteY5" fmla="*/ 354955 h 637430"/>
              <a:gd name="connsiteX6" fmla="*/ 234280 w 637430"/>
              <a:gd name="connsiteY6" fmla="*/ 367430 h 637430"/>
              <a:gd name="connsiteX7" fmla="*/ 312884 w 637430"/>
              <a:gd name="connsiteY7" fmla="*/ 367272 h 637430"/>
              <a:gd name="connsiteX8" fmla="*/ 312884 w 637430"/>
              <a:gd name="connsiteY8" fmla="*/ 406591 h 637430"/>
              <a:gd name="connsiteX9" fmla="*/ 333719 w 637430"/>
              <a:gd name="connsiteY9" fmla="*/ 413855 h 637430"/>
              <a:gd name="connsiteX10" fmla="*/ 420846 w 637430"/>
              <a:gd name="connsiteY10" fmla="*/ 330163 h 637430"/>
              <a:gd name="connsiteX11" fmla="*/ 426055 w 637430"/>
              <a:gd name="connsiteY11" fmla="*/ 319268 h 637430"/>
              <a:gd name="connsiteX12" fmla="*/ 426370 w 637430"/>
              <a:gd name="connsiteY12" fmla="*/ 319268 h 637430"/>
              <a:gd name="connsiteX13" fmla="*/ 426212 w 637430"/>
              <a:gd name="connsiteY13" fmla="*/ 318636 h 637430"/>
              <a:gd name="connsiteX14" fmla="*/ 426370 w 637430"/>
              <a:gd name="connsiteY14" fmla="*/ 318005 h 637430"/>
              <a:gd name="connsiteX15" fmla="*/ 426055 w 637430"/>
              <a:gd name="connsiteY15" fmla="*/ 318005 h 637430"/>
              <a:gd name="connsiteX16" fmla="*/ 420846 w 637430"/>
              <a:gd name="connsiteY16" fmla="*/ 307267 h 637430"/>
              <a:gd name="connsiteX17" fmla="*/ 333561 w 637430"/>
              <a:gd name="connsiteY17" fmla="*/ 223575 h 637430"/>
              <a:gd name="connsiteX18" fmla="*/ 319829 w 637430"/>
              <a:gd name="connsiteY18" fmla="*/ 220101 h 637430"/>
              <a:gd name="connsiteX19" fmla="*/ 318715 w 637430"/>
              <a:gd name="connsiteY19" fmla="*/ 0 h 637430"/>
              <a:gd name="connsiteX20" fmla="*/ 637430 w 637430"/>
              <a:gd name="connsiteY20" fmla="*/ 318715 h 637430"/>
              <a:gd name="connsiteX21" fmla="*/ 318715 w 637430"/>
              <a:gd name="connsiteY21" fmla="*/ 637430 h 637430"/>
              <a:gd name="connsiteX22" fmla="*/ 0 w 637430"/>
              <a:gd name="connsiteY22" fmla="*/ 318715 h 637430"/>
              <a:gd name="connsiteX23" fmla="*/ 318715 w 637430"/>
              <a:gd name="connsiteY23" fmla="*/ 0 h 63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430" h="637430">
                <a:moveTo>
                  <a:pt x="319829" y="220101"/>
                </a:moveTo>
                <a:cubicBezTo>
                  <a:pt x="315725" y="221641"/>
                  <a:pt x="312726" y="225549"/>
                  <a:pt x="312726" y="230839"/>
                </a:cubicBezTo>
                <a:cubicBezTo>
                  <a:pt x="312726" y="270158"/>
                  <a:pt x="312726" y="270158"/>
                  <a:pt x="312726" y="270158"/>
                </a:cubicBezTo>
                <a:cubicBezTo>
                  <a:pt x="234280" y="270316"/>
                  <a:pt x="234280" y="270316"/>
                  <a:pt x="234280" y="270316"/>
                </a:cubicBezTo>
                <a:cubicBezTo>
                  <a:pt x="227651" y="270316"/>
                  <a:pt x="222284" y="275843"/>
                  <a:pt x="222442" y="282791"/>
                </a:cubicBezTo>
                <a:cubicBezTo>
                  <a:pt x="222442" y="354955"/>
                  <a:pt x="222442" y="354955"/>
                  <a:pt x="222442" y="354955"/>
                </a:cubicBezTo>
                <a:cubicBezTo>
                  <a:pt x="222442" y="361903"/>
                  <a:pt x="227809" y="367430"/>
                  <a:pt x="234280" y="367430"/>
                </a:cubicBezTo>
                <a:cubicBezTo>
                  <a:pt x="312884" y="367272"/>
                  <a:pt x="312884" y="367272"/>
                  <a:pt x="312884" y="367272"/>
                </a:cubicBezTo>
                <a:cubicBezTo>
                  <a:pt x="312884" y="406591"/>
                  <a:pt x="312884" y="406591"/>
                  <a:pt x="312884" y="406591"/>
                </a:cubicBezTo>
                <a:cubicBezTo>
                  <a:pt x="312884" y="417171"/>
                  <a:pt x="324880" y="422224"/>
                  <a:pt x="333719" y="413855"/>
                </a:cubicBezTo>
                <a:cubicBezTo>
                  <a:pt x="420846" y="330163"/>
                  <a:pt x="420846" y="330163"/>
                  <a:pt x="420846" y="330163"/>
                </a:cubicBezTo>
                <a:cubicBezTo>
                  <a:pt x="424003" y="327163"/>
                  <a:pt x="425581" y="323216"/>
                  <a:pt x="426055" y="319268"/>
                </a:cubicBezTo>
                <a:cubicBezTo>
                  <a:pt x="426370" y="319268"/>
                  <a:pt x="426370" y="319268"/>
                  <a:pt x="426370" y="319268"/>
                </a:cubicBezTo>
                <a:cubicBezTo>
                  <a:pt x="426370" y="319110"/>
                  <a:pt x="426212" y="318952"/>
                  <a:pt x="426212" y="318636"/>
                </a:cubicBezTo>
                <a:cubicBezTo>
                  <a:pt x="426212" y="318478"/>
                  <a:pt x="426370" y="318162"/>
                  <a:pt x="426370" y="318005"/>
                </a:cubicBezTo>
                <a:cubicBezTo>
                  <a:pt x="426055" y="318005"/>
                  <a:pt x="426055" y="318005"/>
                  <a:pt x="426055" y="318005"/>
                </a:cubicBezTo>
                <a:cubicBezTo>
                  <a:pt x="425581" y="314057"/>
                  <a:pt x="424003" y="310267"/>
                  <a:pt x="420846" y="307267"/>
                </a:cubicBezTo>
                <a:cubicBezTo>
                  <a:pt x="333561" y="223575"/>
                  <a:pt x="333561" y="223575"/>
                  <a:pt x="333561" y="223575"/>
                </a:cubicBezTo>
                <a:cubicBezTo>
                  <a:pt x="329141" y="219391"/>
                  <a:pt x="323933" y="218562"/>
                  <a:pt x="319829" y="220101"/>
                </a:cubicBezTo>
                <a:close/>
                <a:moveTo>
                  <a:pt x="318715" y="0"/>
                </a:moveTo>
                <a:cubicBezTo>
                  <a:pt x="494736" y="0"/>
                  <a:pt x="637430" y="142694"/>
                  <a:pt x="637430" y="318715"/>
                </a:cubicBezTo>
                <a:cubicBezTo>
                  <a:pt x="637430" y="494736"/>
                  <a:pt x="494736" y="637430"/>
                  <a:pt x="318715" y="637430"/>
                </a:cubicBezTo>
                <a:cubicBezTo>
                  <a:pt x="142694" y="637430"/>
                  <a:pt x="0" y="494736"/>
                  <a:pt x="0" y="318715"/>
                </a:cubicBezTo>
                <a:cubicBezTo>
                  <a:pt x="0" y="142694"/>
                  <a:pt x="142694" y="0"/>
                  <a:pt x="31871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61">
            <a:extLst>
              <a:ext uri="{FF2B5EF4-FFF2-40B4-BE49-F238E27FC236}">
                <a16:creationId xmlns:a16="http://schemas.microsoft.com/office/drawing/2014/main" id="{A3759657-89A1-3500-48AD-F5285C6B530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06348" y="2907903"/>
            <a:ext cx="849907" cy="849907"/>
          </a:xfrm>
          <a:custGeom>
            <a:avLst/>
            <a:gdLst>
              <a:gd name="connsiteX0" fmla="*/ 323467 w 637430"/>
              <a:gd name="connsiteY0" fmla="*/ 220101 h 637430"/>
              <a:gd name="connsiteX1" fmla="*/ 316364 w 637430"/>
              <a:gd name="connsiteY1" fmla="*/ 230839 h 637430"/>
              <a:gd name="connsiteX2" fmla="*/ 316364 w 637430"/>
              <a:gd name="connsiteY2" fmla="*/ 270158 h 637430"/>
              <a:gd name="connsiteX3" fmla="*/ 237918 w 637430"/>
              <a:gd name="connsiteY3" fmla="*/ 270316 h 637430"/>
              <a:gd name="connsiteX4" fmla="*/ 226080 w 637430"/>
              <a:gd name="connsiteY4" fmla="*/ 282791 h 637430"/>
              <a:gd name="connsiteX5" fmla="*/ 226080 w 637430"/>
              <a:gd name="connsiteY5" fmla="*/ 354955 h 637430"/>
              <a:gd name="connsiteX6" fmla="*/ 237918 w 637430"/>
              <a:gd name="connsiteY6" fmla="*/ 367430 h 637430"/>
              <a:gd name="connsiteX7" fmla="*/ 316522 w 637430"/>
              <a:gd name="connsiteY7" fmla="*/ 367272 h 637430"/>
              <a:gd name="connsiteX8" fmla="*/ 316522 w 637430"/>
              <a:gd name="connsiteY8" fmla="*/ 406591 h 637430"/>
              <a:gd name="connsiteX9" fmla="*/ 337357 w 637430"/>
              <a:gd name="connsiteY9" fmla="*/ 413855 h 637430"/>
              <a:gd name="connsiteX10" fmla="*/ 424484 w 637430"/>
              <a:gd name="connsiteY10" fmla="*/ 330163 h 637430"/>
              <a:gd name="connsiteX11" fmla="*/ 429693 w 637430"/>
              <a:gd name="connsiteY11" fmla="*/ 319268 h 637430"/>
              <a:gd name="connsiteX12" fmla="*/ 430008 w 637430"/>
              <a:gd name="connsiteY12" fmla="*/ 319268 h 637430"/>
              <a:gd name="connsiteX13" fmla="*/ 429850 w 637430"/>
              <a:gd name="connsiteY13" fmla="*/ 318636 h 637430"/>
              <a:gd name="connsiteX14" fmla="*/ 430008 w 637430"/>
              <a:gd name="connsiteY14" fmla="*/ 318005 h 637430"/>
              <a:gd name="connsiteX15" fmla="*/ 429693 w 637430"/>
              <a:gd name="connsiteY15" fmla="*/ 318005 h 637430"/>
              <a:gd name="connsiteX16" fmla="*/ 424484 w 637430"/>
              <a:gd name="connsiteY16" fmla="*/ 307267 h 637430"/>
              <a:gd name="connsiteX17" fmla="*/ 337199 w 637430"/>
              <a:gd name="connsiteY17" fmla="*/ 223575 h 637430"/>
              <a:gd name="connsiteX18" fmla="*/ 323467 w 637430"/>
              <a:gd name="connsiteY18" fmla="*/ 220101 h 637430"/>
              <a:gd name="connsiteX19" fmla="*/ 318715 w 637430"/>
              <a:gd name="connsiteY19" fmla="*/ 0 h 637430"/>
              <a:gd name="connsiteX20" fmla="*/ 637430 w 637430"/>
              <a:gd name="connsiteY20" fmla="*/ 318715 h 637430"/>
              <a:gd name="connsiteX21" fmla="*/ 318715 w 637430"/>
              <a:gd name="connsiteY21" fmla="*/ 637430 h 637430"/>
              <a:gd name="connsiteX22" fmla="*/ 0 w 637430"/>
              <a:gd name="connsiteY22" fmla="*/ 318715 h 637430"/>
              <a:gd name="connsiteX23" fmla="*/ 318715 w 637430"/>
              <a:gd name="connsiteY23" fmla="*/ 0 h 63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430" h="637430">
                <a:moveTo>
                  <a:pt x="323467" y="220101"/>
                </a:moveTo>
                <a:cubicBezTo>
                  <a:pt x="319363" y="221641"/>
                  <a:pt x="316364" y="225549"/>
                  <a:pt x="316364" y="230839"/>
                </a:cubicBezTo>
                <a:cubicBezTo>
                  <a:pt x="316364" y="270158"/>
                  <a:pt x="316364" y="270158"/>
                  <a:pt x="316364" y="270158"/>
                </a:cubicBezTo>
                <a:cubicBezTo>
                  <a:pt x="237918" y="270316"/>
                  <a:pt x="237918" y="270316"/>
                  <a:pt x="237918" y="270316"/>
                </a:cubicBezTo>
                <a:cubicBezTo>
                  <a:pt x="231289" y="270316"/>
                  <a:pt x="225922" y="275843"/>
                  <a:pt x="226080" y="282791"/>
                </a:cubicBezTo>
                <a:cubicBezTo>
                  <a:pt x="226080" y="354955"/>
                  <a:pt x="226080" y="354955"/>
                  <a:pt x="226080" y="354955"/>
                </a:cubicBezTo>
                <a:cubicBezTo>
                  <a:pt x="226080" y="361903"/>
                  <a:pt x="231447" y="367430"/>
                  <a:pt x="237918" y="367430"/>
                </a:cubicBezTo>
                <a:cubicBezTo>
                  <a:pt x="316522" y="367272"/>
                  <a:pt x="316522" y="367272"/>
                  <a:pt x="316522" y="367272"/>
                </a:cubicBezTo>
                <a:cubicBezTo>
                  <a:pt x="316522" y="406591"/>
                  <a:pt x="316522" y="406591"/>
                  <a:pt x="316522" y="406591"/>
                </a:cubicBezTo>
                <a:cubicBezTo>
                  <a:pt x="316522" y="417171"/>
                  <a:pt x="328518" y="422224"/>
                  <a:pt x="337357" y="413855"/>
                </a:cubicBezTo>
                <a:cubicBezTo>
                  <a:pt x="424484" y="330163"/>
                  <a:pt x="424484" y="330163"/>
                  <a:pt x="424484" y="330163"/>
                </a:cubicBezTo>
                <a:cubicBezTo>
                  <a:pt x="427641" y="327163"/>
                  <a:pt x="429219" y="323216"/>
                  <a:pt x="429693" y="319268"/>
                </a:cubicBezTo>
                <a:cubicBezTo>
                  <a:pt x="430008" y="319268"/>
                  <a:pt x="430008" y="319268"/>
                  <a:pt x="430008" y="319268"/>
                </a:cubicBezTo>
                <a:cubicBezTo>
                  <a:pt x="430008" y="319110"/>
                  <a:pt x="429850" y="318952"/>
                  <a:pt x="429850" y="318636"/>
                </a:cubicBezTo>
                <a:cubicBezTo>
                  <a:pt x="429850" y="318478"/>
                  <a:pt x="430008" y="318162"/>
                  <a:pt x="430008" y="318005"/>
                </a:cubicBezTo>
                <a:cubicBezTo>
                  <a:pt x="429693" y="318005"/>
                  <a:pt x="429693" y="318005"/>
                  <a:pt x="429693" y="318005"/>
                </a:cubicBezTo>
                <a:cubicBezTo>
                  <a:pt x="429219" y="314057"/>
                  <a:pt x="427641" y="310267"/>
                  <a:pt x="424484" y="307267"/>
                </a:cubicBezTo>
                <a:cubicBezTo>
                  <a:pt x="337199" y="223575"/>
                  <a:pt x="337199" y="223575"/>
                  <a:pt x="337199" y="223575"/>
                </a:cubicBezTo>
                <a:cubicBezTo>
                  <a:pt x="332779" y="219391"/>
                  <a:pt x="327571" y="218562"/>
                  <a:pt x="323467" y="220101"/>
                </a:cubicBezTo>
                <a:close/>
                <a:moveTo>
                  <a:pt x="318715" y="0"/>
                </a:moveTo>
                <a:cubicBezTo>
                  <a:pt x="494736" y="0"/>
                  <a:pt x="637430" y="142694"/>
                  <a:pt x="637430" y="318715"/>
                </a:cubicBezTo>
                <a:cubicBezTo>
                  <a:pt x="637430" y="494736"/>
                  <a:pt x="494736" y="637430"/>
                  <a:pt x="318715" y="637430"/>
                </a:cubicBezTo>
                <a:cubicBezTo>
                  <a:pt x="142694" y="637430"/>
                  <a:pt x="0" y="494736"/>
                  <a:pt x="0" y="318715"/>
                </a:cubicBezTo>
                <a:cubicBezTo>
                  <a:pt x="0" y="142694"/>
                  <a:pt x="142694" y="0"/>
                  <a:pt x="31871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1" name="Espace réservé pour une image  46">
            <a:extLst>
              <a:ext uri="{FF2B5EF4-FFF2-40B4-BE49-F238E27FC236}">
                <a16:creationId xmlns:a16="http://schemas.microsoft.com/office/drawing/2014/main" id="{BD94F8ED-107D-A84A-D83A-3C836FF1CE4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98342" y="2132856"/>
            <a:ext cx="2339533" cy="2400000"/>
          </a:xfrm>
          <a:custGeom>
            <a:avLst/>
            <a:gdLst>
              <a:gd name="connsiteX0" fmla="*/ 900000 w 1754650"/>
              <a:gd name="connsiteY0" fmla="*/ 0 h 1800000"/>
              <a:gd name="connsiteX1" fmla="*/ 1729274 w 1754650"/>
              <a:gd name="connsiteY1" fmla="*/ 549680 h 1800000"/>
              <a:gd name="connsiteX2" fmla="*/ 1754650 w 1754650"/>
              <a:gd name="connsiteY2" fmla="*/ 631428 h 1800000"/>
              <a:gd name="connsiteX3" fmla="*/ 1746748 w 1754650"/>
              <a:gd name="connsiteY3" fmla="*/ 635717 h 1800000"/>
              <a:gd name="connsiteX4" fmla="*/ 1606229 w 1754650"/>
              <a:gd name="connsiteY4" fmla="*/ 900000 h 1800000"/>
              <a:gd name="connsiteX5" fmla="*/ 1746748 w 1754650"/>
              <a:gd name="connsiteY5" fmla="*/ 1164283 h 1800000"/>
              <a:gd name="connsiteX6" fmla="*/ 1754650 w 1754650"/>
              <a:gd name="connsiteY6" fmla="*/ 1168573 h 1800000"/>
              <a:gd name="connsiteX7" fmla="*/ 1729274 w 1754650"/>
              <a:gd name="connsiteY7" fmla="*/ 1250321 h 1800000"/>
              <a:gd name="connsiteX8" fmla="*/ 900000 w 1754650"/>
              <a:gd name="connsiteY8" fmla="*/ 1800000 h 1800000"/>
              <a:gd name="connsiteX9" fmla="*/ 0 w 1754650"/>
              <a:gd name="connsiteY9" fmla="*/ 900000 h 1800000"/>
              <a:gd name="connsiteX10" fmla="*/ 900000 w 1754650"/>
              <a:gd name="connsiteY10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650" h="1800000">
                <a:moveTo>
                  <a:pt x="900000" y="0"/>
                </a:moveTo>
                <a:cubicBezTo>
                  <a:pt x="1272792" y="0"/>
                  <a:pt x="1592646" y="226656"/>
                  <a:pt x="1729274" y="549680"/>
                </a:cubicBezTo>
                <a:lnTo>
                  <a:pt x="1754650" y="631428"/>
                </a:lnTo>
                <a:lnTo>
                  <a:pt x="1746748" y="635717"/>
                </a:lnTo>
                <a:cubicBezTo>
                  <a:pt x="1661969" y="692992"/>
                  <a:pt x="1606229" y="789987"/>
                  <a:pt x="1606229" y="900000"/>
                </a:cubicBezTo>
                <a:cubicBezTo>
                  <a:pt x="1606229" y="1010013"/>
                  <a:pt x="1661969" y="1107008"/>
                  <a:pt x="1746748" y="1164283"/>
                </a:cubicBezTo>
                <a:lnTo>
                  <a:pt x="1754650" y="1168573"/>
                </a:lnTo>
                <a:lnTo>
                  <a:pt x="1729274" y="1250321"/>
                </a:lnTo>
                <a:cubicBezTo>
                  <a:pt x="1592646" y="1573344"/>
                  <a:pt x="1272792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2" name="Espace réservé du texte 37">
            <a:extLst>
              <a:ext uri="{FF2B5EF4-FFF2-40B4-BE49-F238E27FC236}">
                <a16:creationId xmlns:a16="http://schemas.microsoft.com/office/drawing/2014/main" id="{4ABB6C97-8276-0FAF-7C61-E08DCEAF0C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9430" y="4729815"/>
            <a:ext cx="2557356" cy="752343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 i="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 algn="ctr">
              <a:spcBef>
                <a:spcPts val="267"/>
              </a:spcBef>
              <a:defRPr sz="1467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pour une image  57">
            <a:extLst>
              <a:ext uri="{FF2B5EF4-FFF2-40B4-BE49-F238E27FC236}">
                <a16:creationId xmlns:a16="http://schemas.microsoft.com/office/drawing/2014/main" id="{2F1EEA49-3E2F-3F4A-BDE4-78C537A98CB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9058363" y="2132856"/>
            <a:ext cx="2339533" cy="2400000"/>
          </a:xfrm>
          <a:custGeom>
            <a:avLst/>
            <a:gdLst>
              <a:gd name="connsiteX0" fmla="*/ 854650 w 1754650"/>
              <a:gd name="connsiteY0" fmla="*/ 0 h 1800000"/>
              <a:gd name="connsiteX1" fmla="*/ 1754650 w 1754650"/>
              <a:gd name="connsiteY1" fmla="*/ 900000 h 1800000"/>
              <a:gd name="connsiteX2" fmla="*/ 854650 w 1754650"/>
              <a:gd name="connsiteY2" fmla="*/ 1800000 h 1800000"/>
              <a:gd name="connsiteX3" fmla="*/ 25377 w 1754650"/>
              <a:gd name="connsiteY3" fmla="*/ 1250321 h 1800000"/>
              <a:gd name="connsiteX4" fmla="*/ 0 w 1754650"/>
              <a:gd name="connsiteY4" fmla="*/ 1168572 h 1800000"/>
              <a:gd name="connsiteX5" fmla="*/ 7901 w 1754650"/>
              <a:gd name="connsiteY5" fmla="*/ 1164283 h 1800000"/>
              <a:gd name="connsiteX6" fmla="*/ 148419 w 1754650"/>
              <a:gd name="connsiteY6" fmla="*/ 900000 h 1800000"/>
              <a:gd name="connsiteX7" fmla="*/ 7901 w 1754650"/>
              <a:gd name="connsiteY7" fmla="*/ 635717 h 1800000"/>
              <a:gd name="connsiteX8" fmla="*/ 0 w 1754650"/>
              <a:gd name="connsiteY8" fmla="*/ 631429 h 1800000"/>
              <a:gd name="connsiteX9" fmla="*/ 25377 w 1754650"/>
              <a:gd name="connsiteY9" fmla="*/ 549680 h 1800000"/>
              <a:gd name="connsiteX10" fmla="*/ 854650 w 1754650"/>
              <a:gd name="connsiteY10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650" h="1800000">
                <a:moveTo>
                  <a:pt x="854650" y="0"/>
                </a:moveTo>
                <a:cubicBezTo>
                  <a:pt x="1351706" y="0"/>
                  <a:pt x="1754650" y="402944"/>
                  <a:pt x="1754650" y="900000"/>
                </a:cubicBezTo>
                <a:cubicBezTo>
                  <a:pt x="1754650" y="1397056"/>
                  <a:pt x="1351706" y="1800000"/>
                  <a:pt x="854650" y="1800000"/>
                </a:cubicBezTo>
                <a:cubicBezTo>
                  <a:pt x="481858" y="1800000"/>
                  <a:pt x="162004" y="1573344"/>
                  <a:pt x="25377" y="1250321"/>
                </a:cubicBezTo>
                <a:lnTo>
                  <a:pt x="0" y="1168572"/>
                </a:lnTo>
                <a:lnTo>
                  <a:pt x="7901" y="1164283"/>
                </a:lnTo>
                <a:cubicBezTo>
                  <a:pt x="92679" y="1107008"/>
                  <a:pt x="148419" y="1010013"/>
                  <a:pt x="148419" y="900000"/>
                </a:cubicBezTo>
                <a:cubicBezTo>
                  <a:pt x="148419" y="789987"/>
                  <a:pt x="92679" y="692992"/>
                  <a:pt x="7901" y="635717"/>
                </a:cubicBezTo>
                <a:lnTo>
                  <a:pt x="0" y="631429"/>
                </a:lnTo>
                <a:lnTo>
                  <a:pt x="25377" y="549680"/>
                </a:lnTo>
                <a:cubicBezTo>
                  <a:pt x="162004" y="226656"/>
                  <a:pt x="481858" y="0"/>
                  <a:pt x="8546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6" name="Espace réservé pour une image  51">
            <a:extLst>
              <a:ext uri="{FF2B5EF4-FFF2-40B4-BE49-F238E27FC236}">
                <a16:creationId xmlns:a16="http://schemas.microsoft.com/office/drawing/2014/main" id="{6BC3BC1B-FE09-248B-2100-3BB2A70E2DE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591996" y="2132856"/>
            <a:ext cx="2279065" cy="2400000"/>
          </a:xfrm>
          <a:custGeom>
            <a:avLst/>
            <a:gdLst>
              <a:gd name="connsiteX0" fmla="*/ 854649 w 1709299"/>
              <a:gd name="connsiteY0" fmla="*/ 0 h 1800000"/>
              <a:gd name="connsiteX1" fmla="*/ 1683923 w 1709299"/>
              <a:gd name="connsiteY1" fmla="*/ 549680 h 1800000"/>
              <a:gd name="connsiteX2" fmla="*/ 1709299 w 1709299"/>
              <a:gd name="connsiteY2" fmla="*/ 631427 h 1800000"/>
              <a:gd name="connsiteX3" fmla="*/ 1701396 w 1709299"/>
              <a:gd name="connsiteY3" fmla="*/ 635717 h 1800000"/>
              <a:gd name="connsiteX4" fmla="*/ 1560877 w 1709299"/>
              <a:gd name="connsiteY4" fmla="*/ 900000 h 1800000"/>
              <a:gd name="connsiteX5" fmla="*/ 1701396 w 1709299"/>
              <a:gd name="connsiteY5" fmla="*/ 1164283 h 1800000"/>
              <a:gd name="connsiteX6" fmla="*/ 1709299 w 1709299"/>
              <a:gd name="connsiteY6" fmla="*/ 1168573 h 1800000"/>
              <a:gd name="connsiteX7" fmla="*/ 1683923 w 1709299"/>
              <a:gd name="connsiteY7" fmla="*/ 1250321 h 1800000"/>
              <a:gd name="connsiteX8" fmla="*/ 854649 w 1709299"/>
              <a:gd name="connsiteY8" fmla="*/ 1800000 h 1800000"/>
              <a:gd name="connsiteX9" fmla="*/ 25376 w 1709299"/>
              <a:gd name="connsiteY9" fmla="*/ 1250321 h 1800000"/>
              <a:gd name="connsiteX10" fmla="*/ 0 w 1709299"/>
              <a:gd name="connsiteY10" fmla="*/ 1168573 h 1800000"/>
              <a:gd name="connsiteX11" fmla="*/ 7902 w 1709299"/>
              <a:gd name="connsiteY11" fmla="*/ 1164283 h 1800000"/>
              <a:gd name="connsiteX12" fmla="*/ 148420 w 1709299"/>
              <a:gd name="connsiteY12" fmla="*/ 900000 h 1800000"/>
              <a:gd name="connsiteX13" fmla="*/ 7902 w 1709299"/>
              <a:gd name="connsiteY13" fmla="*/ 635717 h 1800000"/>
              <a:gd name="connsiteX14" fmla="*/ 0 w 1709299"/>
              <a:gd name="connsiteY14" fmla="*/ 631428 h 1800000"/>
              <a:gd name="connsiteX15" fmla="*/ 25376 w 1709299"/>
              <a:gd name="connsiteY15" fmla="*/ 549680 h 1800000"/>
              <a:gd name="connsiteX16" fmla="*/ 854649 w 1709299"/>
              <a:gd name="connsiteY16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9299" h="1800000">
                <a:moveTo>
                  <a:pt x="854649" y="0"/>
                </a:moveTo>
                <a:cubicBezTo>
                  <a:pt x="1227441" y="0"/>
                  <a:pt x="1547295" y="226656"/>
                  <a:pt x="1683923" y="549680"/>
                </a:cubicBezTo>
                <a:lnTo>
                  <a:pt x="1709299" y="631427"/>
                </a:lnTo>
                <a:lnTo>
                  <a:pt x="1701396" y="635717"/>
                </a:lnTo>
                <a:cubicBezTo>
                  <a:pt x="1616617" y="692992"/>
                  <a:pt x="1560877" y="789987"/>
                  <a:pt x="1560877" y="900000"/>
                </a:cubicBezTo>
                <a:cubicBezTo>
                  <a:pt x="1560877" y="1010013"/>
                  <a:pt x="1616617" y="1107008"/>
                  <a:pt x="1701396" y="1164283"/>
                </a:cubicBezTo>
                <a:lnTo>
                  <a:pt x="1709299" y="1168573"/>
                </a:lnTo>
                <a:lnTo>
                  <a:pt x="1683923" y="1250321"/>
                </a:lnTo>
                <a:cubicBezTo>
                  <a:pt x="1547295" y="1573344"/>
                  <a:pt x="1227441" y="1800000"/>
                  <a:pt x="854649" y="1800000"/>
                </a:cubicBezTo>
                <a:cubicBezTo>
                  <a:pt x="481857" y="1800000"/>
                  <a:pt x="162003" y="1573344"/>
                  <a:pt x="25376" y="1250321"/>
                </a:cubicBezTo>
                <a:lnTo>
                  <a:pt x="0" y="1168573"/>
                </a:lnTo>
                <a:lnTo>
                  <a:pt x="7902" y="1164283"/>
                </a:lnTo>
                <a:cubicBezTo>
                  <a:pt x="92680" y="1107008"/>
                  <a:pt x="148420" y="1010013"/>
                  <a:pt x="148420" y="900000"/>
                </a:cubicBezTo>
                <a:cubicBezTo>
                  <a:pt x="148420" y="789987"/>
                  <a:pt x="92680" y="692992"/>
                  <a:pt x="7902" y="635717"/>
                </a:cubicBezTo>
                <a:lnTo>
                  <a:pt x="0" y="631428"/>
                </a:lnTo>
                <a:lnTo>
                  <a:pt x="25376" y="549680"/>
                </a:lnTo>
                <a:cubicBezTo>
                  <a:pt x="162003" y="226656"/>
                  <a:pt x="481857" y="0"/>
                  <a:pt x="8546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8" name="Espace réservé pour une image  55">
            <a:extLst>
              <a:ext uri="{FF2B5EF4-FFF2-40B4-BE49-F238E27FC236}">
                <a16:creationId xmlns:a16="http://schemas.microsoft.com/office/drawing/2014/main" id="{8A51641B-6A19-FB79-F560-DCE8A427BFF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6325179" y="2132856"/>
            <a:ext cx="2279065" cy="2400000"/>
          </a:xfrm>
          <a:custGeom>
            <a:avLst/>
            <a:gdLst>
              <a:gd name="connsiteX0" fmla="*/ 854649 w 1709299"/>
              <a:gd name="connsiteY0" fmla="*/ 0 h 1800000"/>
              <a:gd name="connsiteX1" fmla="*/ 1683923 w 1709299"/>
              <a:gd name="connsiteY1" fmla="*/ 549680 h 1800000"/>
              <a:gd name="connsiteX2" fmla="*/ 1709299 w 1709299"/>
              <a:gd name="connsiteY2" fmla="*/ 631427 h 1800000"/>
              <a:gd name="connsiteX3" fmla="*/ 1701396 w 1709299"/>
              <a:gd name="connsiteY3" fmla="*/ 635717 h 1800000"/>
              <a:gd name="connsiteX4" fmla="*/ 1560877 w 1709299"/>
              <a:gd name="connsiteY4" fmla="*/ 900000 h 1800000"/>
              <a:gd name="connsiteX5" fmla="*/ 1701396 w 1709299"/>
              <a:gd name="connsiteY5" fmla="*/ 1164283 h 1800000"/>
              <a:gd name="connsiteX6" fmla="*/ 1709299 w 1709299"/>
              <a:gd name="connsiteY6" fmla="*/ 1168573 h 1800000"/>
              <a:gd name="connsiteX7" fmla="*/ 1683923 w 1709299"/>
              <a:gd name="connsiteY7" fmla="*/ 1250321 h 1800000"/>
              <a:gd name="connsiteX8" fmla="*/ 854649 w 1709299"/>
              <a:gd name="connsiteY8" fmla="*/ 1800000 h 1800000"/>
              <a:gd name="connsiteX9" fmla="*/ 25376 w 1709299"/>
              <a:gd name="connsiteY9" fmla="*/ 1250321 h 1800000"/>
              <a:gd name="connsiteX10" fmla="*/ 0 w 1709299"/>
              <a:gd name="connsiteY10" fmla="*/ 1168573 h 1800000"/>
              <a:gd name="connsiteX11" fmla="*/ 7902 w 1709299"/>
              <a:gd name="connsiteY11" fmla="*/ 1164283 h 1800000"/>
              <a:gd name="connsiteX12" fmla="*/ 148420 w 1709299"/>
              <a:gd name="connsiteY12" fmla="*/ 900000 h 1800000"/>
              <a:gd name="connsiteX13" fmla="*/ 7902 w 1709299"/>
              <a:gd name="connsiteY13" fmla="*/ 635717 h 1800000"/>
              <a:gd name="connsiteX14" fmla="*/ 0 w 1709299"/>
              <a:gd name="connsiteY14" fmla="*/ 631428 h 1800000"/>
              <a:gd name="connsiteX15" fmla="*/ 25376 w 1709299"/>
              <a:gd name="connsiteY15" fmla="*/ 549680 h 1800000"/>
              <a:gd name="connsiteX16" fmla="*/ 854649 w 1709299"/>
              <a:gd name="connsiteY16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9299" h="1800000">
                <a:moveTo>
                  <a:pt x="854649" y="0"/>
                </a:moveTo>
                <a:cubicBezTo>
                  <a:pt x="1227441" y="0"/>
                  <a:pt x="1547295" y="226656"/>
                  <a:pt x="1683923" y="549680"/>
                </a:cubicBezTo>
                <a:lnTo>
                  <a:pt x="1709299" y="631427"/>
                </a:lnTo>
                <a:lnTo>
                  <a:pt x="1701396" y="635717"/>
                </a:lnTo>
                <a:cubicBezTo>
                  <a:pt x="1616617" y="692992"/>
                  <a:pt x="1560877" y="789987"/>
                  <a:pt x="1560877" y="900000"/>
                </a:cubicBezTo>
                <a:cubicBezTo>
                  <a:pt x="1560877" y="1010013"/>
                  <a:pt x="1616617" y="1107008"/>
                  <a:pt x="1701396" y="1164283"/>
                </a:cubicBezTo>
                <a:lnTo>
                  <a:pt x="1709299" y="1168573"/>
                </a:lnTo>
                <a:lnTo>
                  <a:pt x="1683923" y="1250321"/>
                </a:lnTo>
                <a:cubicBezTo>
                  <a:pt x="1547295" y="1573344"/>
                  <a:pt x="1227441" y="1800000"/>
                  <a:pt x="854649" y="1800000"/>
                </a:cubicBezTo>
                <a:cubicBezTo>
                  <a:pt x="481857" y="1800000"/>
                  <a:pt x="162003" y="1573344"/>
                  <a:pt x="25376" y="1250321"/>
                </a:cubicBezTo>
                <a:lnTo>
                  <a:pt x="0" y="1168573"/>
                </a:lnTo>
                <a:lnTo>
                  <a:pt x="7902" y="1164283"/>
                </a:lnTo>
                <a:cubicBezTo>
                  <a:pt x="92680" y="1107008"/>
                  <a:pt x="148420" y="1010013"/>
                  <a:pt x="148420" y="900000"/>
                </a:cubicBezTo>
                <a:cubicBezTo>
                  <a:pt x="148420" y="789987"/>
                  <a:pt x="92680" y="692992"/>
                  <a:pt x="7902" y="635717"/>
                </a:cubicBezTo>
                <a:lnTo>
                  <a:pt x="0" y="631428"/>
                </a:lnTo>
                <a:lnTo>
                  <a:pt x="25376" y="549680"/>
                </a:lnTo>
                <a:cubicBezTo>
                  <a:pt x="162003" y="226656"/>
                  <a:pt x="481857" y="0"/>
                  <a:pt x="8546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27BE174-AE16-A874-7E79-5ECE4B999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5" name="Espace réservé du texte 37">
            <a:extLst>
              <a:ext uri="{FF2B5EF4-FFF2-40B4-BE49-F238E27FC236}">
                <a16:creationId xmlns:a16="http://schemas.microsoft.com/office/drawing/2014/main" id="{0781B5A1-6A63-1253-D122-2F3D0CABB58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452849" y="4729815"/>
            <a:ext cx="2557356" cy="752343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 i="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 algn="ctr">
              <a:spcBef>
                <a:spcPts val="267"/>
              </a:spcBef>
              <a:defRPr sz="1467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du texte 37">
            <a:extLst>
              <a:ext uri="{FF2B5EF4-FFF2-40B4-BE49-F238E27FC236}">
                <a16:creationId xmlns:a16="http://schemas.microsoft.com/office/drawing/2014/main" id="{088C5401-AA82-1F8B-1134-0FF91F3673E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80273" y="4729815"/>
            <a:ext cx="2557356" cy="752343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 i="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 algn="ctr">
              <a:spcBef>
                <a:spcPts val="267"/>
              </a:spcBef>
              <a:defRPr sz="1467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37">
            <a:extLst>
              <a:ext uri="{FF2B5EF4-FFF2-40B4-BE49-F238E27FC236}">
                <a16:creationId xmlns:a16="http://schemas.microsoft.com/office/drawing/2014/main" id="{FA62F80C-AA80-4009-F160-A38F146BDB5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49451" y="4729815"/>
            <a:ext cx="2557356" cy="752343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 i="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 algn="ctr">
              <a:spcBef>
                <a:spcPts val="267"/>
              </a:spcBef>
              <a:defRPr sz="1467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357059B-CC27-7965-C677-018E9AA3BE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4" name="Espace réservé de la date 6">
            <a:extLst>
              <a:ext uri="{FF2B5EF4-FFF2-40B4-BE49-F238E27FC236}">
                <a16:creationId xmlns:a16="http://schemas.microsoft.com/office/drawing/2014/main" id="{F75C3A54-F9A4-CB2B-3FDD-A2503747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467D372B-19A4-CA44-8D74-6C87BF28579B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8FCD88EA-2F87-E2BE-6702-19FC21135F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881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27BE174-AE16-A874-7E79-5ECE4B999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A1B16A4-2D24-088A-AA95-B0D49992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0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37">
            <a:extLst>
              <a:ext uri="{FF2B5EF4-FFF2-40B4-BE49-F238E27FC236}">
                <a16:creationId xmlns:a16="http://schemas.microsoft.com/office/drawing/2014/main" id="{81B67B82-1083-F1DF-35E4-901D6C9848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21013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texte 37">
            <a:extLst>
              <a:ext uri="{FF2B5EF4-FFF2-40B4-BE49-F238E27FC236}">
                <a16:creationId xmlns:a16="http://schemas.microsoft.com/office/drawing/2014/main" id="{0BACC40C-EB16-0400-DE0B-F9F9CEBAFC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flipH="1">
            <a:off x="1004948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14" name="Espace réservé du texte 37">
            <a:extLst>
              <a:ext uri="{FF2B5EF4-FFF2-40B4-BE49-F238E27FC236}">
                <a16:creationId xmlns:a16="http://schemas.microsoft.com/office/drawing/2014/main" id="{D2F1C1AF-84DC-763F-BDD4-13F0C32C70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3121721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rgbClr val="675C53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17" name="Espace réservé du texte 37">
            <a:extLst>
              <a:ext uri="{FF2B5EF4-FFF2-40B4-BE49-F238E27FC236}">
                <a16:creationId xmlns:a16="http://schemas.microsoft.com/office/drawing/2014/main" id="{5046C4FE-F209-E699-BD5F-344A236A2F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flipH="1">
            <a:off x="5238497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rgbClr val="82786F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25" name="Espace réservé du texte 37">
            <a:extLst>
              <a:ext uri="{FF2B5EF4-FFF2-40B4-BE49-F238E27FC236}">
                <a16:creationId xmlns:a16="http://schemas.microsoft.com/office/drawing/2014/main" id="{6D146D78-F348-B995-0CA4-0F3263282F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7355272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rgbClr val="AFA59B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27" name="Espace réservé du texte 37">
            <a:extLst>
              <a:ext uri="{FF2B5EF4-FFF2-40B4-BE49-F238E27FC236}">
                <a16:creationId xmlns:a16="http://schemas.microsoft.com/office/drawing/2014/main" id="{4B66717E-B6AD-F064-3E37-8CA009F325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flipH="1">
            <a:off x="9472048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rgbClr val="E0DED8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54EA9279-3EED-2436-8F92-8FB6D639C1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20001" y="4299861"/>
            <a:ext cx="2309579" cy="713316"/>
          </a:xfrm>
          <a:custGeom>
            <a:avLst/>
            <a:gdLst>
              <a:gd name="connsiteX0" fmla="*/ 0 w 1732184"/>
              <a:gd name="connsiteY0" fmla="*/ 0 h 534987"/>
              <a:gd name="connsiteX1" fmla="*/ 1518665 w 1732184"/>
              <a:gd name="connsiteY1" fmla="*/ 0 h 534987"/>
              <a:gd name="connsiteX2" fmla="*/ 1732184 w 1732184"/>
              <a:gd name="connsiteY2" fmla="*/ 267494 h 534987"/>
              <a:gd name="connsiteX3" fmla="*/ 1518665 w 1732184"/>
              <a:gd name="connsiteY3" fmla="*/ 534987 h 534987"/>
              <a:gd name="connsiteX4" fmla="*/ 0 w 1732184"/>
              <a:gd name="connsiteY4" fmla="*/ 534987 h 5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2184" h="534987">
                <a:moveTo>
                  <a:pt x="0" y="0"/>
                </a:moveTo>
                <a:lnTo>
                  <a:pt x="1518665" y="0"/>
                </a:lnTo>
                <a:lnTo>
                  <a:pt x="1732184" y="267494"/>
                </a:lnTo>
                <a:lnTo>
                  <a:pt x="1518665" y="534987"/>
                </a:lnTo>
                <a:lnTo>
                  <a:pt x="0" y="53498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Espace réservé du texte 16">
            <a:extLst>
              <a:ext uri="{FF2B5EF4-FFF2-40B4-BE49-F238E27FC236}">
                <a16:creationId xmlns:a16="http://schemas.microsoft.com/office/drawing/2014/main" id="{074D8EDA-00CC-53EC-FEA1-0D6D6BC759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30605" y="4299861"/>
            <a:ext cx="2309579" cy="713316"/>
          </a:xfrm>
          <a:prstGeom prst="chevron">
            <a:avLst>
              <a:gd name="adj" fmla="val 40208"/>
            </a:avLst>
          </a:prstGeom>
          <a:solidFill>
            <a:srgbClr val="675C53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79F8AF12-B7F3-09BF-10E1-68AA55AC1F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941212" y="4299861"/>
            <a:ext cx="2309579" cy="713316"/>
          </a:xfrm>
          <a:prstGeom prst="chevron">
            <a:avLst>
              <a:gd name="adj" fmla="val 40208"/>
            </a:avLst>
          </a:prstGeom>
          <a:solidFill>
            <a:srgbClr val="988F86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1" name="Espace réservé du texte 18">
            <a:extLst>
              <a:ext uri="{FF2B5EF4-FFF2-40B4-BE49-F238E27FC236}">
                <a16:creationId xmlns:a16="http://schemas.microsoft.com/office/drawing/2014/main" id="{B101EC2F-ADE1-3A75-5638-1D4615C9E1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051817" y="4299861"/>
            <a:ext cx="2309579" cy="713316"/>
          </a:xfrm>
          <a:prstGeom prst="chevron">
            <a:avLst>
              <a:gd name="adj" fmla="val 40208"/>
            </a:avLst>
          </a:prstGeom>
          <a:solidFill>
            <a:srgbClr val="C3BEB4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2D4177FD-CD07-D97A-A794-E4334A1CA2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162421" y="4299861"/>
            <a:ext cx="2309579" cy="713316"/>
          </a:xfrm>
          <a:prstGeom prst="chevron">
            <a:avLst>
              <a:gd name="adj" fmla="val 40208"/>
            </a:avLst>
          </a:prstGeom>
          <a:solidFill>
            <a:srgbClr val="E0DED8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rgbClr val="675C53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3" name="Espace réservé du texte 37">
            <a:extLst>
              <a:ext uri="{FF2B5EF4-FFF2-40B4-BE49-F238E27FC236}">
                <a16:creationId xmlns:a16="http://schemas.microsoft.com/office/drawing/2014/main" id="{8F1A2E38-5470-C1C9-592A-0A21D303C1B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39887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rgbClr val="675C53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texte 37">
            <a:extLst>
              <a:ext uri="{FF2B5EF4-FFF2-40B4-BE49-F238E27FC236}">
                <a16:creationId xmlns:a16="http://schemas.microsoft.com/office/drawing/2014/main" id="{19471DF7-E29F-B3A5-E719-586890427FD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56861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rgbClr val="675C53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texte 37">
            <a:extLst>
              <a:ext uri="{FF2B5EF4-FFF2-40B4-BE49-F238E27FC236}">
                <a16:creationId xmlns:a16="http://schemas.microsoft.com/office/drawing/2014/main" id="{CCA6DA49-43B2-C013-B254-5E8C034AB51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74623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rgbClr val="675C53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37">
            <a:extLst>
              <a:ext uri="{FF2B5EF4-FFF2-40B4-BE49-F238E27FC236}">
                <a16:creationId xmlns:a16="http://schemas.microsoft.com/office/drawing/2014/main" id="{D0F906BD-E095-C561-BA58-A68895F8578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95599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rgbClr val="675C53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3F45089D-1AA1-6551-8BB0-86A3485F6D6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0C104645-3D07-D24D-996B-6F3B48C83E4F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326BCF40-8D8F-2BEB-23FE-532A7EC5D8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3819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27BE174-AE16-A874-7E79-5ECE4B999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6697584" cy="32829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A1B16A4-2D24-088A-AA95-B0D499922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6697583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38" name="Espace réservé pour une image  10">
            <a:extLst>
              <a:ext uri="{FF2B5EF4-FFF2-40B4-BE49-F238E27FC236}">
                <a16:creationId xmlns:a16="http://schemas.microsoft.com/office/drawing/2014/main" id="{770B4FD7-8AD5-25E6-664A-6A690F0FB45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924740" y="2303895"/>
            <a:ext cx="2281285" cy="3205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8DC42F32-7057-ADFA-87E1-52166C177B28}"/>
              </a:ext>
            </a:extLst>
          </p:cNvPr>
          <p:cNvGrpSpPr/>
          <p:nvPr userDrawn="1"/>
        </p:nvGrpSpPr>
        <p:grpSpPr>
          <a:xfrm>
            <a:off x="689445" y="1957995"/>
            <a:ext cx="2718257" cy="3954716"/>
            <a:chOff x="539750" y="1240346"/>
            <a:chExt cx="2195511" cy="3194187"/>
          </a:xfrm>
        </p:grpSpPr>
        <p:sp>
          <p:nvSpPr>
            <p:cNvPr id="40" name="Forme libre : forme 41">
              <a:extLst>
                <a:ext uri="{FF2B5EF4-FFF2-40B4-BE49-F238E27FC236}">
                  <a16:creationId xmlns:a16="http://schemas.microsoft.com/office/drawing/2014/main" id="{17EC234B-BF37-ED91-D3CE-F59CC2017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" y="1240346"/>
              <a:ext cx="2195511" cy="3194187"/>
            </a:xfrm>
            <a:custGeom>
              <a:avLst/>
              <a:gdLst>
                <a:gd name="connsiteX0" fmla="*/ 176470 w 2195511"/>
                <a:gd name="connsiteY0" fmla="*/ 302659 h 3194187"/>
                <a:gd name="connsiteX1" fmla="*/ 176470 w 2195511"/>
                <a:gd name="connsiteY1" fmla="*/ 2891528 h 3194187"/>
                <a:gd name="connsiteX2" fmla="*/ 2019043 w 2195511"/>
                <a:gd name="connsiteY2" fmla="*/ 2891528 h 3194187"/>
                <a:gd name="connsiteX3" fmla="*/ 2019043 w 2195511"/>
                <a:gd name="connsiteY3" fmla="*/ 302659 h 3194187"/>
                <a:gd name="connsiteX4" fmla="*/ 176741 w 2195511"/>
                <a:gd name="connsiteY4" fmla="*/ 0 h 3194187"/>
                <a:gd name="connsiteX5" fmla="*/ 2019332 w 2195511"/>
                <a:gd name="connsiteY5" fmla="*/ 0 h 3194187"/>
                <a:gd name="connsiteX6" fmla="*/ 2195511 w 2195511"/>
                <a:gd name="connsiteY6" fmla="*/ 176707 h 3194187"/>
                <a:gd name="connsiteX7" fmla="*/ 2195511 w 2195511"/>
                <a:gd name="connsiteY7" fmla="*/ 3017480 h 3194187"/>
                <a:gd name="connsiteX8" fmla="*/ 2019332 w 2195511"/>
                <a:gd name="connsiteY8" fmla="*/ 3194187 h 3194187"/>
                <a:gd name="connsiteX9" fmla="*/ 176741 w 2195511"/>
                <a:gd name="connsiteY9" fmla="*/ 3194187 h 3194187"/>
                <a:gd name="connsiteX10" fmla="*/ 0 w 2195511"/>
                <a:gd name="connsiteY10" fmla="*/ 3017480 h 3194187"/>
                <a:gd name="connsiteX11" fmla="*/ 0 w 2195511"/>
                <a:gd name="connsiteY11" fmla="*/ 176707 h 3194187"/>
                <a:gd name="connsiteX12" fmla="*/ 176741 w 2195511"/>
                <a:gd name="connsiteY12" fmla="*/ 0 h 319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11" h="3194187">
                  <a:moveTo>
                    <a:pt x="176470" y="302659"/>
                  </a:moveTo>
                  <a:lnTo>
                    <a:pt x="176470" y="2891528"/>
                  </a:lnTo>
                  <a:lnTo>
                    <a:pt x="2019043" y="2891528"/>
                  </a:lnTo>
                  <a:lnTo>
                    <a:pt x="2019043" y="302659"/>
                  </a:lnTo>
                  <a:close/>
                  <a:moveTo>
                    <a:pt x="176741" y="0"/>
                  </a:moveTo>
                  <a:cubicBezTo>
                    <a:pt x="2019332" y="0"/>
                    <a:pt x="2019332" y="0"/>
                    <a:pt x="2019332" y="0"/>
                  </a:cubicBezTo>
                  <a:cubicBezTo>
                    <a:pt x="2116399" y="0"/>
                    <a:pt x="2195511" y="79097"/>
                    <a:pt x="2195511" y="176707"/>
                  </a:cubicBezTo>
                  <a:cubicBezTo>
                    <a:pt x="2195511" y="3017480"/>
                    <a:pt x="2195511" y="3017480"/>
                    <a:pt x="2195511" y="3017480"/>
                  </a:cubicBezTo>
                  <a:cubicBezTo>
                    <a:pt x="2195511" y="3115090"/>
                    <a:pt x="2116399" y="3194187"/>
                    <a:pt x="2019332" y="3194187"/>
                  </a:cubicBezTo>
                  <a:cubicBezTo>
                    <a:pt x="176741" y="3194187"/>
                    <a:pt x="176741" y="3194187"/>
                    <a:pt x="176741" y="3194187"/>
                  </a:cubicBezTo>
                  <a:cubicBezTo>
                    <a:pt x="79113" y="3194187"/>
                    <a:pt x="0" y="3115090"/>
                    <a:pt x="0" y="3017480"/>
                  </a:cubicBezTo>
                  <a:cubicBezTo>
                    <a:pt x="0" y="176707"/>
                    <a:pt x="0" y="176707"/>
                    <a:pt x="0" y="176707"/>
                  </a:cubicBezTo>
                  <a:cubicBezTo>
                    <a:pt x="0" y="79097"/>
                    <a:pt x="79113" y="0"/>
                    <a:pt x="176741" y="0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dirty="0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963DB06B-FAFF-DBFF-07C2-01A9FB968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752" y="1357227"/>
              <a:ext cx="731508" cy="81827"/>
            </a:xfrm>
            <a:custGeom>
              <a:avLst/>
              <a:gdLst>
                <a:gd name="T0" fmla="*/ 1235 w 1304"/>
                <a:gd name="T1" fmla="*/ 145 h 145"/>
                <a:gd name="T2" fmla="*/ 68 w 1304"/>
                <a:gd name="T3" fmla="*/ 145 h 145"/>
                <a:gd name="T4" fmla="*/ 0 w 1304"/>
                <a:gd name="T5" fmla="*/ 68 h 145"/>
                <a:gd name="T6" fmla="*/ 69 w 1304"/>
                <a:gd name="T7" fmla="*/ 1 h 145"/>
                <a:gd name="T8" fmla="*/ 1236 w 1304"/>
                <a:gd name="T9" fmla="*/ 1 h 145"/>
                <a:gd name="T10" fmla="*/ 1303 w 1304"/>
                <a:gd name="T11" fmla="*/ 77 h 145"/>
                <a:gd name="T12" fmla="*/ 1235 w 130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145">
                  <a:moveTo>
                    <a:pt x="123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30" y="145"/>
                    <a:pt x="0" y="106"/>
                    <a:pt x="0" y="68"/>
                  </a:cubicBezTo>
                  <a:cubicBezTo>
                    <a:pt x="0" y="31"/>
                    <a:pt x="31" y="0"/>
                    <a:pt x="69" y="1"/>
                  </a:cubicBezTo>
                  <a:cubicBezTo>
                    <a:pt x="1236" y="1"/>
                    <a:pt x="1236" y="1"/>
                    <a:pt x="1236" y="1"/>
                  </a:cubicBezTo>
                  <a:cubicBezTo>
                    <a:pt x="1273" y="1"/>
                    <a:pt x="1304" y="40"/>
                    <a:pt x="1303" y="77"/>
                  </a:cubicBezTo>
                  <a:cubicBezTo>
                    <a:pt x="1303" y="115"/>
                    <a:pt x="1272" y="145"/>
                    <a:pt x="1235" y="1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42" name="Oval 8">
              <a:extLst>
                <a:ext uri="{FF2B5EF4-FFF2-40B4-BE49-F238E27FC236}">
                  <a16:creationId xmlns:a16="http://schemas.microsoft.com/office/drawing/2014/main" id="{42E987F0-F11F-5924-C159-DD54E0E68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524" y="4206264"/>
              <a:ext cx="141964" cy="1419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74B80E38-2B46-FB3A-59E7-EBCF6E64A5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50116" y="1400499"/>
            <a:ext cx="3360000" cy="3360000"/>
          </a:xfrm>
          <a:prstGeom prst="ellipse">
            <a:avLst/>
          </a:prstGeom>
          <a:solidFill>
            <a:schemeClr val="tx2">
              <a:alpha val="80000"/>
            </a:schemeClr>
          </a:solidFill>
        </p:spPr>
        <p:txBody>
          <a:bodyPr lIns="72000" rIns="72000" bIns="360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2E663982-194C-0004-44DB-08FFE8BE071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32516" y="3607853"/>
            <a:ext cx="2000499" cy="2000499"/>
          </a:xfrm>
          <a:prstGeom prst="ellipse">
            <a:avLst/>
          </a:prstGeom>
          <a:solidFill>
            <a:srgbClr val="AFA59B">
              <a:alpha val="80000"/>
            </a:srgbClr>
          </a:solidFill>
        </p:spPr>
        <p:txBody>
          <a:bodyPr lIns="72000" tIns="72000" rIns="72000" bIns="72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64A9FDAC-1980-3445-D09F-D89621AA18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017" y="2587200"/>
            <a:ext cx="2856185" cy="181930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165E1F09-E0BE-1292-CB4E-D1E83A89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1927F7D9-4424-4D40-81B6-68B4D733A323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68D04EC3-8FBA-D2A5-AE8E-BE356E8373F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05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D241144-D74D-9D48-5322-B66A85039EFA}"/>
              </a:ext>
            </a:extLst>
          </p:cNvPr>
          <p:cNvGrpSpPr/>
          <p:nvPr userDrawn="1"/>
        </p:nvGrpSpPr>
        <p:grpSpPr>
          <a:xfrm>
            <a:off x="3257817" y="1901611"/>
            <a:ext cx="5676369" cy="2897443"/>
            <a:chOff x="539749" y="1874843"/>
            <a:chExt cx="4257277" cy="2173082"/>
          </a:xfrm>
        </p:grpSpPr>
        <p:sp>
          <p:nvSpPr>
            <p:cNvPr id="4" name="Forme libre : forme 20">
              <a:extLst>
                <a:ext uri="{FF2B5EF4-FFF2-40B4-BE49-F238E27FC236}">
                  <a16:creationId xmlns:a16="http://schemas.microsoft.com/office/drawing/2014/main" id="{1F42C8F1-A2D4-477D-A7D7-15A51DE21FD8}"/>
                </a:ext>
              </a:extLst>
            </p:cNvPr>
            <p:cNvSpPr>
              <a:spLocks/>
            </p:cNvSpPr>
            <p:nvPr userDrawn="1"/>
          </p:nvSpPr>
          <p:spPr>
            <a:xfrm>
              <a:off x="855765" y="1874843"/>
              <a:ext cx="3625245" cy="2039200"/>
            </a:xfrm>
            <a:custGeom>
              <a:avLst/>
              <a:gdLst>
                <a:gd name="connsiteX0" fmla="*/ 92975 w 3625245"/>
                <a:gd name="connsiteY0" fmla="*/ 79650 h 2039200"/>
                <a:gd name="connsiteX1" fmla="*/ 82203 w 3625245"/>
                <a:gd name="connsiteY1" fmla="*/ 90422 h 2039200"/>
                <a:gd name="connsiteX2" fmla="*/ 82203 w 3625245"/>
                <a:gd name="connsiteY2" fmla="*/ 1948777 h 2039200"/>
                <a:gd name="connsiteX3" fmla="*/ 92975 w 3625245"/>
                <a:gd name="connsiteY3" fmla="*/ 1959549 h 2039200"/>
                <a:gd name="connsiteX4" fmla="*/ 3532271 w 3625245"/>
                <a:gd name="connsiteY4" fmla="*/ 1959549 h 2039200"/>
                <a:gd name="connsiteX5" fmla="*/ 3543043 w 3625245"/>
                <a:gd name="connsiteY5" fmla="*/ 1948777 h 2039200"/>
                <a:gd name="connsiteX6" fmla="*/ 3543043 w 3625245"/>
                <a:gd name="connsiteY6" fmla="*/ 90422 h 2039200"/>
                <a:gd name="connsiteX7" fmla="*/ 3532271 w 3625245"/>
                <a:gd name="connsiteY7" fmla="*/ 79650 h 2039200"/>
                <a:gd name="connsiteX8" fmla="*/ 69781 w 3625245"/>
                <a:gd name="connsiteY8" fmla="*/ 0 h 2039200"/>
                <a:gd name="connsiteX9" fmla="*/ 3555464 w 3625245"/>
                <a:gd name="connsiteY9" fmla="*/ 0 h 2039200"/>
                <a:gd name="connsiteX10" fmla="*/ 3625245 w 3625245"/>
                <a:gd name="connsiteY10" fmla="*/ 69781 h 2039200"/>
                <a:gd name="connsiteX11" fmla="*/ 3625245 w 3625245"/>
                <a:gd name="connsiteY11" fmla="*/ 1969419 h 2039200"/>
                <a:gd name="connsiteX12" fmla="*/ 3555464 w 3625245"/>
                <a:gd name="connsiteY12" fmla="*/ 2039200 h 2039200"/>
                <a:gd name="connsiteX13" fmla="*/ 69781 w 3625245"/>
                <a:gd name="connsiteY13" fmla="*/ 2039200 h 2039200"/>
                <a:gd name="connsiteX14" fmla="*/ 0 w 3625245"/>
                <a:gd name="connsiteY14" fmla="*/ 1969419 h 2039200"/>
                <a:gd name="connsiteX15" fmla="*/ 0 w 3625245"/>
                <a:gd name="connsiteY15" fmla="*/ 69781 h 2039200"/>
                <a:gd name="connsiteX16" fmla="*/ 69781 w 3625245"/>
                <a:gd name="connsiteY16" fmla="*/ 0 h 203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25245" h="2039200">
                  <a:moveTo>
                    <a:pt x="92975" y="79650"/>
                  </a:moveTo>
                  <a:cubicBezTo>
                    <a:pt x="87026" y="79650"/>
                    <a:pt x="82203" y="84473"/>
                    <a:pt x="82203" y="90422"/>
                  </a:cubicBezTo>
                  <a:lnTo>
                    <a:pt x="82203" y="1948777"/>
                  </a:lnTo>
                  <a:cubicBezTo>
                    <a:pt x="82203" y="1954726"/>
                    <a:pt x="87026" y="1959549"/>
                    <a:pt x="92975" y="1959549"/>
                  </a:cubicBezTo>
                  <a:lnTo>
                    <a:pt x="3532271" y="1959549"/>
                  </a:lnTo>
                  <a:cubicBezTo>
                    <a:pt x="3538220" y="1959549"/>
                    <a:pt x="3543043" y="1954726"/>
                    <a:pt x="3543043" y="1948777"/>
                  </a:cubicBezTo>
                  <a:lnTo>
                    <a:pt x="3543043" y="90422"/>
                  </a:lnTo>
                  <a:cubicBezTo>
                    <a:pt x="3543043" y="84473"/>
                    <a:pt x="3538220" y="79650"/>
                    <a:pt x="3532271" y="79650"/>
                  </a:cubicBezTo>
                  <a:close/>
                  <a:moveTo>
                    <a:pt x="69781" y="0"/>
                  </a:moveTo>
                  <a:lnTo>
                    <a:pt x="3555464" y="0"/>
                  </a:lnTo>
                  <a:cubicBezTo>
                    <a:pt x="3594003" y="0"/>
                    <a:pt x="3625245" y="31242"/>
                    <a:pt x="3625245" y="69781"/>
                  </a:cubicBezTo>
                  <a:lnTo>
                    <a:pt x="3625245" y="1969419"/>
                  </a:lnTo>
                  <a:cubicBezTo>
                    <a:pt x="3625245" y="2007958"/>
                    <a:pt x="3594003" y="2039200"/>
                    <a:pt x="3555464" y="2039200"/>
                  </a:cubicBezTo>
                  <a:lnTo>
                    <a:pt x="69781" y="2039200"/>
                  </a:lnTo>
                  <a:cubicBezTo>
                    <a:pt x="31242" y="2039200"/>
                    <a:pt x="0" y="2007958"/>
                    <a:pt x="0" y="1969419"/>
                  </a:cubicBezTo>
                  <a:lnTo>
                    <a:pt x="0" y="69781"/>
                  </a:lnTo>
                  <a:cubicBezTo>
                    <a:pt x="0" y="31242"/>
                    <a:pt x="31242" y="0"/>
                    <a:pt x="697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4F">
                    <a:shade val="30000"/>
                    <a:satMod val="115000"/>
                  </a:srgbClr>
                </a:gs>
                <a:gs pos="50000">
                  <a:srgbClr val="4D4D4F">
                    <a:shade val="67500"/>
                    <a:satMod val="115000"/>
                  </a:srgbClr>
                </a:gs>
                <a:gs pos="100000">
                  <a:srgbClr val="4D4D4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2A1B188-3F59-5B90-DB3A-E20BE6529E1B}"/>
                </a:ext>
              </a:extLst>
            </p:cNvPr>
            <p:cNvGrpSpPr/>
            <p:nvPr userDrawn="1"/>
          </p:nvGrpSpPr>
          <p:grpSpPr>
            <a:xfrm>
              <a:off x="539749" y="3836723"/>
              <a:ext cx="4257277" cy="211202"/>
              <a:chOff x="539749" y="3836723"/>
              <a:chExt cx="4257277" cy="21120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716DFA-DB4B-DBDC-821F-B703623380C3}"/>
                  </a:ext>
                </a:extLst>
              </p:cNvPr>
              <p:cNvSpPr/>
              <p:nvPr/>
            </p:nvSpPr>
            <p:spPr>
              <a:xfrm>
                <a:off x="855765" y="3836723"/>
                <a:ext cx="3625245" cy="77320"/>
              </a:xfrm>
              <a:prstGeom prst="rect">
                <a:avLst/>
              </a:prstGeom>
              <a:solidFill>
                <a:srgbClr val="2B2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/>
              <a:lstStyle/>
              <a:p>
                <a:pPr algn="l"/>
                <a:endParaRPr lang="fr-FR" sz="1333" dirty="0"/>
              </a:p>
            </p:txBody>
          </p: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978E19B6-B2F7-F762-EDDA-412252E82BD7}"/>
                  </a:ext>
                </a:extLst>
              </p:cNvPr>
              <p:cNvGrpSpPr/>
              <p:nvPr/>
            </p:nvGrpSpPr>
            <p:grpSpPr>
              <a:xfrm>
                <a:off x="539749" y="3907217"/>
                <a:ext cx="4257277" cy="140708"/>
                <a:chOff x="1863556" y="4186083"/>
                <a:chExt cx="3222794" cy="152185"/>
              </a:xfrm>
            </p:grpSpPr>
            <p:sp>
              <p:nvSpPr>
                <p:cNvPr id="14" name="Freeform 27">
                  <a:extLst>
                    <a:ext uri="{FF2B5EF4-FFF2-40B4-BE49-F238E27FC236}">
                      <a16:creationId xmlns:a16="http://schemas.microsoft.com/office/drawing/2014/main" id="{B6FA6D17-C85F-2C58-5EC7-01B026E79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556" y="4186083"/>
                  <a:ext cx="3222794" cy="81689"/>
                </a:xfrm>
                <a:custGeom>
                  <a:avLst/>
                  <a:gdLst>
                    <a:gd name="T0" fmla="*/ 2784 w 2784"/>
                    <a:gd name="T1" fmla="*/ 54 h 69"/>
                    <a:gd name="T2" fmla="*/ 2784 w 2784"/>
                    <a:gd name="T3" fmla="*/ 0 h 69"/>
                    <a:gd name="T4" fmla="*/ 0 w 2784"/>
                    <a:gd name="T5" fmla="*/ 0 h 69"/>
                    <a:gd name="T6" fmla="*/ 0 w 2784"/>
                    <a:gd name="T7" fmla="*/ 54 h 69"/>
                    <a:gd name="T8" fmla="*/ 2 w 2784"/>
                    <a:gd name="T9" fmla="*/ 69 h 69"/>
                    <a:gd name="T10" fmla="*/ 2782 w 2784"/>
                    <a:gd name="T11" fmla="*/ 69 h 69"/>
                    <a:gd name="T12" fmla="*/ 2784 w 2784"/>
                    <a:gd name="T13" fmla="*/ 5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84" h="69">
                      <a:moveTo>
                        <a:pt x="2784" y="54"/>
                      </a:moveTo>
                      <a:cubicBezTo>
                        <a:pt x="2784" y="24"/>
                        <a:pt x="2784" y="38"/>
                        <a:pt x="27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54"/>
                      </a:cubicBezTo>
                      <a:cubicBezTo>
                        <a:pt x="0" y="59"/>
                        <a:pt x="1" y="64"/>
                        <a:pt x="2" y="69"/>
                      </a:cubicBezTo>
                      <a:cubicBezTo>
                        <a:pt x="2782" y="69"/>
                        <a:pt x="2782" y="69"/>
                        <a:pt x="2782" y="69"/>
                      </a:cubicBezTo>
                      <a:cubicBezTo>
                        <a:pt x="2783" y="64"/>
                        <a:pt x="2784" y="59"/>
                        <a:pt x="2784" y="5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53000">
                      <a:srgbClr val="DEDEDE">
                        <a:shade val="67500"/>
                        <a:satMod val="115000"/>
                        <a:lumMod val="22000"/>
                        <a:lumOff val="78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400" dirty="0"/>
                </a:p>
              </p:txBody>
            </p:sp>
            <p:sp>
              <p:nvSpPr>
                <p:cNvPr id="15" name="Freeform 28">
                  <a:extLst>
                    <a:ext uri="{FF2B5EF4-FFF2-40B4-BE49-F238E27FC236}">
                      <a16:creationId xmlns:a16="http://schemas.microsoft.com/office/drawing/2014/main" id="{D47121FD-6DB1-C5E8-299A-95F363F516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5794" y="4267770"/>
                  <a:ext cx="3219437" cy="70498"/>
                </a:xfrm>
                <a:custGeom>
                  <a:avLst/>
                  <a:gdLst>
                    <a:gd name="T0" fmla="*/ 0 w 2781"/>
                    <a:gd name="T1" fmla="*/ 0 h 60"/>
                    <a:gd name="T2" fmla="*/ 118 w 2781"/>
                    <a:gd name="T3" fmla="*/ 60 h 60"/>
                    <a:gd name="T4" fmla="*/ 2683 w 2781"/>
                    <a:gd name="T5" fmla="*/ 59 h 60"/>
                    <a:gd name="T6" fmla="*/ 2781 w 2781"/>
                    <a:gd name="T7" fmla="*/ 0 h 60"/>
                    <a:gd name="T8" fmla="*/ 0 w 2781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81" h="60">
                      <a:moveTo>
                        <a:pt x="0" y="0"/>
                      </a:moveTo>
                      <a:cubicBezTo>
                        <a:pt x="7" y="31"/>
                        <a:pt x="92" y="60"/>
                        <a:pt x="118" y="60"/>
                      </a:cubicBezTo>
                      <a:cubicBezTo>
                        <a:pt x="2683" y="59"/>
                        <a:pt x="2683" y="59"/>
                        <a:pt x="2683" y="59"/>
                      </a:cubicBezTo>
                      <a:cubicBezTo>
                        <a:pt x="2709" y="59"/>
                        <a:pt x="2775" y="31"/>
                        <a:pt x="278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EDEDE">
                        <a:shade val="30000"/>
                        <a:satMod val="115000"/>
                      </a:srgbClr>
                    </a:gs>
                    <a:gs pos="50000">
                      <a:srgbClr val="DEDEDE">
                        <a:shade val="67500"/>
                        <a:satMod val="115000"/>
                      </a:srgbClr>
                    </a:gs>
                    <a:gs pos="100000">
                      <a:srgbClr val="DEDED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400" dirty="0"/>
                </a:p>
              </p:txBody>
            </p:sp>
          </p:grpSp>
          <p:sp>
            <p:nvSpPr>
              <p:cNvPr id="10" name="Freeform 29">
                <a:extLst>
                  <a:ext uri="{FF2B5EF4-FFF2-40B4-BE49-F238E27FC236}">
                    <a16:creationId xmlns:a16="http://schemas.microsoft.com/office/drawing/2014/main" id="{1690F89E-49EE-ADC2-4E08-D3888036B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893" y="3930834"/>
                <a:ext cx="1319313" cy="35478"/>
              </a:xfrm>
              <a:custGeom>
                <a:avLst/>
                <a:gdLst>
                  <a:gd name="T0" fmla="*/ 863 w 863"/>
                  <a:gd name="T1" fmla="*/ 11 h 23"/>
                  <a:gd name="T2" fmla="*/ 853 w 863"/>
                  <a:gd name="T3" fmla="*/ 23 h 23"/>
                  <a:gd name="T4" fmla="*/ 10 w 863"/>
                  <a:gd name="T5" fmla="*/ 23 h 23"/>
                  <a:gd name="T6" fmla="*/ 0 w 863"/>
                  <a:gd name="T7" fmla="*/ 11 h 23"/>
                  <a:gd name="T8" fmla="*/ 0 w 863"/>
                  <a:gd name="T9" fmla="*/ 11 h 23"/>
                  <a:gd name="T10" fmla="*/ 10 w 863"/>
                  <a:gd name="T11" fmla="*/ 0 h 23"/>
                  <a:gd name="T12" fmla="*/ 853 w 863"/>
                  <a:gd name="T13" fmla="*/ 0 h 23"/>
                  <a:gd name="T14" fmla="*/ 863 w 863"/>
                  <a:gd name="T1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3" h="23">
                    <a:moveTo>
                      <a:pt x="863" y="11"/>
                    </a:moveTo>
                    <a:cubicBezTo>
                      <a:pt x="863" y="18"/>
                      <a:pt x="858" y="23"/>
                      <a:pt x="853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3"/>
                      <a:pt x="0" y="1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853" y="0"/>
                      <a:pt x="853" y="0"/>
                      <a:pt x="853" y="0"/>
                    </a:cubicBezTo>
                    <a:cubicBezTo>
                      <a:pt x="858" y="0"/>
                      <a:pt x="863" y="5"/>
                      <a:pt x="863" y="11"/>
                    </a:cubicBezTo>
                    <a:close/>
                  </a:path>
                </a:pathLst>
              </a:cu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1" name="Oval 30">
                <a:extLst>
                  <a:ext uri="{FF2B5EF4-FFF2-40B4-BE49-F238E27FC236}">
                    <a16:creationId xmlns:a16="http://schemas.microsoft.com/office/drawing/2014/main" id="{96DAD826-20F1-F0EC-7BE0-72EFD123E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004" y="3933790"/>
                <a:ext cx="38434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2" name="Oval 31">
                <a:extLst>
                  <a:ext uri="{FF2B5EF4-FFF2-40B4-BE49-F238E27FC236}">
                    <a16:creationId xmlns:a16="http://schemas.microsoft.com/office/drawing/2014/main" id="{6B6BA35E-5DD5-6230-E2F8-20F0443DD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742" y="3933790"/>
                <a:ext cx="36956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3" name="Oval 32">
                <a:extLst>
                  <a:ext uri="{FF2B5EF4-FFF2-40B4-BE49-F238E27FC236}">
                    <a16:creationId xmlns:a16="http://schemas.microsoft.com/office/drawing/2014/main" id="{5AE83335-DFCB-2A90-414A-28272534C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00" y="3933790"/>
                <a:ext cx="38434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</p:grpSp>
      </p:grp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8860D498-F9EC-873B-095C-4A0F6F11554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788774" y="2007813"/>
            <a:ext cx="4614453" cy="2506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7" name="Espace réservé du texte 37">
            <a:extLst>
              <a:ext uri="{FF2B5EF4-FFF2-40B4-BE49-F238E27FC236}">
                <a16:creationId xmlns:a16="http://schemas.microsoft.com/office/drawing/2014/main" id="{DFF8E9B9-70E6-35B0-3C96-59D0282B4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664" y="5061182"/>
            <a:ext cx="3354496" cy="506121"/>
          </a:xfr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>
                <a:solidFill>
                  <a:srgbClr val="A1006B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18" name="Espace réservé du texte 37">
            <a:extLst>
              <a:ext uri="{FF2B5EF4-FFF2-40B4-BE49-F238E27FC236}">
                <a16:creationId xmlns:a16="http://schemas.microsoft.com/office/drawing/2014/main" id="{28061B0F-7895-42D9-DC0D-BD26D3FE432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8752" y="5061182"/>
            <a:ext cx="3354496" cy="506121"/>
          </a:xfr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>
                <a:solidFill>
                  <a:srgbClr val="A1006B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19" name="Espace réservé du texte 37">
            <a:extLst>
              <a:ext uri="{FF2B5EF4-FFF2-40B4-BE49-F238E27FC236}">
                <a16:creationId xmlns:a16="http://schemas.microsoft.com/office/drawing/2014/main" id="{C89F199C-548A-E757-BFAF-FE5F81751AF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17837" y="5061182"/>
            <a:ext cx="3354496" cy="506121"/>
          </a:xfr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>
                <a:solidFill>
                  <a:srgbClr val="A1006B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A9A811D-3B23-3D66-7FD7-0C03A0D809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94AD1D1B-94B6-F0A1-8132-C47ACD2BC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22" name="Espace réservé de la date 6">
            <a:extLst>
              <a:ext uri="{FF2B5EF4-FFF2-40B4-BE49-F238E27FC236}">
                <a16:creationId xmlns:a16="http://schemas.microsoft.com/office/drawing/2014/main" id="{15C2E31C-49D5-A520-3863-6225A0C5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A659B1F2-056F-1F42-93E0-FCAF7D28DAE3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25" name="Espace réservé du pied de page 1">
            <a:extLst>
              <a:ext uri="{FF2B5EF4-FFF2-40B4-BE49-F238E27FC236}">
                <a16:creationId xmlns:a16="http://schemas.microsoft.com/office/drawing/2014/main" id="{77059F05-B0CA-5C10-BAE8-2502F10BB7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16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D241144-D74D-9D48-5322-B66A85039EFA}"/>
              </a:ext>
            </a:extLst>
          </p:cNvPr>
          <p:cNvGrpSpPr/>
          <p:nvPr userDrawn="1"/>
        </p:nvGrpSpPr>
        <p:grpSpPr>
          <a:xfrm>
            <a:off x="719667" y="2244797"/>
            <a:ext cx="5676369" cy="2897443"/>
            <a:chOff x="539749" y="1874843"/>
            <a:chExt cx="4257277" cy="2173082"/>
          </a:xfrm>
        </p:grpSpPr>
        <p:sp>
          <p:nvSpPr>
            <p:cNvPr id="4" name="Forme libre : forme 20">
              <a:extLst>
                <a:ext uri="{FF2B5EF4-FFF2-40B4-BE49-F238E27FC236}">
                  <a16:creationId xmlns:a16="http://schemas.microsoft.com/office/drawing/2014/main" id="{1F42C8F1-A2D4-477D-A7D7-15A51DE21FD8}"/>
                </a:ext>
              </a:extLst>
            </p:cNvPr>
            <p:cNvSpPr>
              <a:spLocks/>
            </p:cNvSpPr>
            <p:nvPr userDrawn="1"/>
          </p:nvSpPr>
          <p:spPr>
            <a:xfrm>
              <a:off x="855765" y="1874843"/>
              <a:ext cx="3625245" cy="2039200"/>
            </a:xfrm>
            <a:custGeom>
              <a:avLst/>
              <a:gdLst>
                <a:gd name="connsiteX0" fmla="*/ 92975 w 3625245"/>
                <a:gd name="connsiteY0" fmla="*/ 79650 h 2039200"/>
                <a:gd name="connsiteX1" fmla="*/ 82203 w 3625245"/>
                <a:gd name="connsiteY1" fmla="*/ 90422 h 2039200"/>
                <a:gd name="connsiteX2" fmla="*/ 82203 w 3625245"/>
                <a:gd name="connsiteY2" fmla="*/ 1948777 h 2039200"/>
                <a:gd name="connsiteX3" fmla="*/ 92975 w 3625245"/>
                <a:gd name="connsiteY3" fmla="*/ 1959549 h 2039200"/>
                <a:gd name="connsiteX4" fmla="*/ 3532271 w 3625245"/>
                <a:gd name="connsiteY4" fmla="*/ 1959549 h 2039200"/>
                <a:gd name="connsiteX5" fmla="*/ 3543043 w 3625245"/>
                <a:gd name="connsiteY5" fmla="*/ 1948777 h 2039200"/>
                <a:gd name="connsiteX6" fmla="*/ 3543043 w 3625245"/>
                <a:gd name="connsiteY6" fmla="*/ 90422 h 2039200"/>
                <a:gd name="connsiteX7" fmla="*/ 3532271 w 3625245"/>
                <a:gd name="connsiteY7" fmla="*/ 79650 h 2039200"/>
                <a:gd name="connsiteX8" fmla="*/ 69781 w 3625245"/>
                <a:gd name="connsiteY8" fmla="*/ 0 h 2039200"/>
                <a:gd name="connsiteX9" fmla="*/ 3555464 w 3625245"/>
                <a:gd name="connsiteY9" fmla="*/ 0 h 2039200"/>
                <a:gd name="connsiteX10" fmla="*/ 3625245 w 3625245"/>
                <a:gd name="connsiteY10" fmla="*/ 69781 h 2039200"/>
                <a:gd name="connsiteX11" fmla="*/ 3625245 w 3625245"/>
                <a:gd name="connsiteY11" fmla="*/ 1969419 h 2039200"/>
                <a:gd name="connsiteX12" fmla="*/ 3555464 w 3625245"/>
                <a:gd name="connsiteY12" fmla="*/ 2039200 h 2039200"/>
                <a:gd name="connsiteX13" fmla="*/ 69781 w 3625245"/>
                <a:gd name="connsiteY13" fmla="*/ 2039200 h 2039200"/>
                <a:gd name="connsiteX14" fmla="*/ 0 w 3625245"/>
                <a:gd name="connsiteY14" fmla="*/ 1969419 h 2039200"/>
                <a:gd name="connsiteX15" fmla="*/ 0 w 3625245"/>
                <a:gd name="connsiteY15" fmla="*/ 69781 h 2039200"/>
                <a:gd name="connsiteX16" fmla="*/ 69781 w 3625245"/>
                <a:gd name="connsiteY16" fmla="*/ 0 h 203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25245" h="2039200">
                  <a:moveTo>
                    <a:pt x="92975" y="79650"/>
                  </a:moveTo>
                  <a:cubicBezTo>
                    <a:pt x="87026" y="79650"/>
                    <a:pt x="82203" y="84473"/>
                    <a:pt x="82203" y="90422"/>
                  </a:cubicBezTo>
                  <a:lnTo>
                    <a:pt x="82203" y="1948777"/>
                  </a:lnTo>
                  <a:cubicBezTo>
                    <a:pt x="82203" y="1954726"/>
                    <a:pt x="87026" y="1959549"/>
                    <a:pt x="92975" y="1959549"/>
                  </a:cubicBezTo>
                  <a:lnTo>
                    <a:pt x="3532271" y="1959549"/>
                  </a:lnTo>
                  <a:cubicBezTo>
                    <a:pt x="3538220" y="1959549"/>
                    <a:pt x="3543043" y="1954726"/>
                    <a:pt x="3543043" y="1948777"/>
                  </a:cubicBezTo>
                  <a:lnTo>
                    <a:pt x="3543043" y="90422"/>
                  </a:lnTo>
                  <a:cubicBezTo>
                    <a:pt x="3543043" y="84473"/>
                    <a:pt x="3538220" y="79650"/>
                    <a:pt x="3532271" y="79650"/>
                  </a:cubicBezTo>
                  <a:close/>
                  <a:moveTo>
                    <a:pt x="69781" y="0"/>
                  </a:moveTo>
                  <a:lnTo>
                    <a:pt x="3555464" y="0"/>
                  </a:lnTo>
                  <a:cubicBezTo>
                    <a:pt x="3594003" y="0"/>
                    <a:pt x="3625245" y="31242"/>
                    <a:pt x="3625245" y="69781"/>
                  </a:cubicBezTo>
                  <a:lnTo>
                    <a:pt x="3625245" y="1969419"/>
                  </a:lnTo>
                  <a:cubicBezTo>
                    <a:pt x="3625245" y="2007958"/>
                    <a:pt x="3594003" y="2039200"/>
                    <a:pt x="3555464" y="2039200"/>
                  </a:cubicBezTo>
                  <a:lnTo>
                    <a:pt x="69781" y="2039200"/>
                  </a:lnTo>
                  <a:cubicBezTo>
                    <a:pt x="31242" y="2039200"/>
                    <a:pt x="0" y="2007958"/>
                    <a:pt x="0" y="1969419"/>
                  </a:cubicBezTo>
                  <a:lnTo>
                    <a:pt x="0" y="69781"/>
                  </a:lnTo>
                  <a:cubicBezTo>
                    <a:pt x="0" y="31242"/>
                    <a:pt x="31242" y="0"/>
                    <a:pt x="697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4F">
                    <a:shade val="30000"/>
                    <a:satMod val="115000"/>
                  </a:srgbClr>
                </a:gs>
                <a:gs pos="50000">
                  <a:srgbClr val="4D4D4F">
                    <a:shade val="67500"/>
                    <a:satMod val="115000"/>
                  </a:srgbClr>
                </a:gs>
                <a:gs pos="100000">
                  <a:srgbClr val="4D4D4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2A1B188-3F59-5B90-DB3A-E20BE6529E1B}"/>
                </a:ext>
              </a:extLst>
            </p:cNvPr>
            <p:cNvGrpSpPr/>
            <p:nvPr userDrawn="1"/>
          </p:nvGrpSpPr>
          <p:grpSpPr>
            <a:xfrm>
              <a:off x="539749" y="3836723"/>
              <a:ext cx="4257277" cy="211202"/>
              <a:chOff x="539749" y="3836723"/>
              <a:chExt cx="4257277" cy="21120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716DFA-DB4B-DBDC-821F-B703623380C3}"/>
                  </a:ext>
                </a:extLst>
              </p:cNvPr>
              <p:cNvSpPr/>
              <p:nvPr/>
            </p:nvSpPr>
            <p:spPr>
              <a:xfrm>
                <a:off x="855765" y="3836723"/>
                <a:ext cx="3625245" cy="77320"/>
              </a:xfrm>
              <a:prstGeom prst="rect">
                <a:avLst/>
              </a:prstGeom>
              <a:solidFill>
                <a:srgbClr val="2B2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/>
              <a:lstStyle/>
              <a:p>
                <a:pPr algn="l"/>
                <a:endParaRPr lang="fr-FR" sz="1333" dirty="0"/>
              </a:p>
            </p:txBody>
          </p: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978E19B6-B2F7-F762-EDDA-412252E82BD7}"/>
                  </a:ext>
                </a:extLst>
              </p:cNvPr>
              <p:cNvGrpSpPr/>
              <p:nvPr/>
            </p:nvGrpSpPr>
            <p:grpSpPr>
              <a:xfrm>
                <a:off x="539749" y="3907217"/>
                <a:ext cx="4257277" cy="140708"/>
                <a:chOff x="1863556" y="4186083"/>
                <a:chExt cx="3222794" cy="152185"/>
              </a:xfrm>
            </p:grpSpPr>
            <p:sp>
              <p:nvSpPr>
                <p:cNvPr id="14" name="Freeform 27">
                  <a:extLst>
                    <a:ext uri="{FF2B5EF4-FFF2-40B4-BE49-F238E27FC236}">
                      <a16:creationId xmlns:a16="http://schemas.microsoft.com/office/drawing/2014/main" id="{B6FA6D17-C85F-2C58-5EC7-01B026E79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556" y="4186083"/>
                  <a:ext cx="3222794" cy="81689"/>
                </a:xfrm>
                <a:custGeom>
                  <a:avLst/>
                  <a:gdLst>
                    <a:gd name="T0" fmla="*/ 2784 w 2784"/>
                    <a:gd name="T1" fmla="*/ 54 h 69"/>
                    <a:gd name="T2" fmla="*/ 2784 w 2784"/>
                    <a:gd name="T3" fmla="*/ 0 h 69"/>
                    <a:gd name="T4" fmla="*/ 0 w 2784"/>
                    <a:gd name="T5" fmla="*/ 0 h 69"/>
                    <a:gd name="T6" fmla="*/ 0 w 2784"/>
                    <a:gd name="T7" fmla="*/ 54 h 69"/>
                    <a:gd name="T8" fmla="*/ 2 w 2784"/>
                    <a:gd name="T9" fmla="*/ 69 h 69"/>
                    <a:gd name="T10" fmla="*/ 2782 w 2784"/>
                    <a:gd name="T11" fmla="*/ 69 h 69"/>
                    <a:gd name="T12" fmla="*/ 2784 w 2784"/>
                    <a:gd name="T13" fmla="*/ 5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84" h="69">
                      <a:moveTo>
                        <a:pt x="2784" y="54"/>
                      </a:moveTo>
                      <a:cubicBezTo>
                        <a:pt x="2784" y="24"/>
                        <a:pt x="2784" y="38"/>
                        <a:pt x="27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54"/>
                      </a:cubicBezTo>
                      <a:cubicBezTo>
                        <a:pt x="0" y="59"/>
                        <a:pt x="1" y="64"/>
                        <a:pt x="2" y="69"/>
                      </a:cubicBezTo>
                      <a:cubicBezTo>
                        <a:pt x="2782" y="69"/>
                        <a:pt x="2782" y="69"/>
                        <a:pt x="2782" y="69"/>
                      </a:cubicBezTo>
                      <a:cubicBezTo>
                        <a:pt x="2783" y="64"/>
                        <a:pt x="2784" y="59"/>
                        <a:pt x="2784" y="5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53000">
                      <a:srgbClr val="DEDEDE">
                        <a:shade val="67500"/>
                        <a:satMod val="115000"/>
                        <a:lumMod val="22000"/>
                        <a:lumOff val="78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400" dirty="0"/>
                </a:p>
              </p:txBody>
            </p:sp>
            <p:sp>
              <p:nvSpPr>
                <p:cNvPr id="15" name="Freeform 28">
                  <a:extLst>
                    <a:ext uri="{FF2B5EF4-FFF2-40B4-BE49-F238E27FC236}">
                      <a16:creationId xmlns:a16="http://schemas.microsoft.com/office/drawing/2014/main" id="{D47121FD-6DB1-C5E8-299A-95F363F516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5794" y="4267770"/>
                  <a:ext cx="3219437" cy="70498"/>
                </a:xfrm>
                <a:custGeom>
                  <a:avLst/>
                  <a:gdLst>
                    <a:gd name="T0" fmla="*/ 0 w 2781"/>
                    <a:gd name="T1" fmla="*/ 0 h 60"/>
                    <a:gd name="T2" fmla="*/ 118 w 2781"/>
                    <a:gd name="T3" fmla="*/ 60 h 60"/>
                    <a:gd name="T4" fmla="*/ 2683 w 2781"/>
                    <a:gd name="T5" fmla="*/ 59 h 60"/>
                    <a:gd name="T6" fmla="*/ 2781 w 2781"/>
                    <a:gd name="T7" fmla="*/ 0 h 60"/>
                    <a:gd name="T8" fmla="*/ 0 w 2781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81" h="60">
                      <a:moveTo>
                        <a:pt x="0" y="0"/>
                      </a:moveTo>
                      <a:cubicBezTo>
                        <a:pt x="7" y="31"/>
                        <a:pt x="92" y="60"/>
                        <a:pt x="118" y="60"/>
                      </a:cubicBezTo>
                      <a:cubicBezTo>
                        <a:pt x="2683" y="59"/>
                        <a:pt x="2683" y="59"/>
                        <a:pt x="2683" y="59"/>
                      </a:cubicBezTo>
                      <a:cubicBezTo>
                        <a:pt x="2709" y="59"/>
                        <a:pt x="2775" y="31"/>
                        <a:pt x="278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EDEDE">
                        <a:shade val="30000"/>
                        <a:satMod val="115000"/>
                      </a:srgbClr>
                    </a:gs>
                    <a:gs pos="50000">
                      <a:srgbClr val="DEDEDE">
                        <a:shade val="67500"/>
                        <a:satMod val="115000"/>
                      </a:srgbClr>
                    </a:gs>
                    <a:gs pos="100000">
                      <a:srgbClr val="DEDED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400" dirty="0"/>
                </a:p>
              </p:txBody>
            </p:sp>
          </p:grpSp>
          <p:sp>
            <p:nvSpPr>
              <p:cNvPr id="10" name="Freeform 29">
                <a:extLst>
                  <a:ext uri="{FF2B5EF4-FFF2-40B4-BE49-F238E27FC236}">
                    <a16:creationId xmlns:a16="http://schemas.microsoft.com/office/drawing/2014/main" id="{1690F89E-49EE-ADC2-4E08-D3888036B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893" y="3930834"/>
                <a:ext cx="1319313" cy="35478"/>
              </a:xfrm>
              <a:custGeom>
                <a:avLst/>
                <a:gdLst>
                  <a:gd name="T0" fmla="*/ 863 w 863"/>
                  <a:gd name="T1" fmla="*/ 11 h 23"/>
                  <a:gd name="T2" fmla="*/ 853 w 863"/>
                  <a:gd name="T3" fmla="*/ 23 h 23"/>
                  <a:gd name="T4" fmla="*/ 10 w 863"/>
                  <a:gd name="T5" fmla="*/ 23 h 23"/>
                  <a:gd name="T6" fmla="*/ 0 w 863"/>
                  <a:gd name="T7" fmla="*/ 11 h 23"/>
                  <a:gd name="T8" fmla="*/ 0 w 863"/>
                  <a:gd name="T9" fmla="*/ 11 h 23"/>
                  <a:gd name="T10" fmla="*/ 10 w 863"/>
                  <a:gd name="T11" fmla="*/ 0 h 23"/>
                  <a:gd name="T12" fmla="*/ 853 w 863"/>
                  <a:gd name="T13" fmla="*/ 0 h 23"/>
                  <a:gd name="T14" fmla="*/ 863 w 863"/>
                  <a:gd name="T1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3" h="23">
                    <a:moveTo>
                      <a:pt x="863" y="11"/>
                    </a:moveTo>
                    <a:cubicBezTo>
                      <a:pt x="863" y="18"/>
                      <a:pt x="858" y="23"/>
                      <a:pt x="853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3"/>
                      <a:pt x="0" y="1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853" y="0"/>
                      <a:pt x="853" y="0"/>
                      <a:pt x="853" y="0"/>
                    </a:cubicBezTo>
                    <a:cubicBezTo>
                      <a:pt x="858" y="0"/>
                      <a:pt x="863" y="5"/>
                      <a:pt x="863" y="11"/>
                    </a:cubicBezTo>
                    <a:close/>
                  </a:path>
                </a:pathLst>
              </a:cu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1" name="Oval 30">
                <a:extLst>
                  <a:ext uri="{FF2B5EF4-FFF2-40B4-BE49-F238E27FC236}">
                    <a16:creationId xmlns:a16="http://schemas.microsoft.com/office/drawing/2014/main" id="{96DAD826-20F1-F0EC-7BE0-72EFD123E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004" y="3933790"/>
                <a:ext cx="38434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2" name="Oval 31">
                <a:extLst>
                  <a:ext uri="{FF2B5EF4-FFF2-40B4-BE49-F238E27FC236}">
                    <a16:creationId xmlns:a16="http://schemas.microsoft.com/office/drawing/2014/main" id="{6B6BA35E-5DD5-6230-E2F8-20F0443DD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742" y="3933790"/>
                <a:ext cx="36956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3" name="Oval 32">
                <a:extLst>
                  <a:ext uri="{FF2B5EF4-FFF2-40B4-BE49-F238E27FC236}">
                    <a16:creationId xmlns:a16="http://schemas.microsoft.com/office/drawing/2014/main" id="{5AE83335-DFCB-2A90-414A-28272534C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00" y="3933790"/>
                <a:ext cx="38434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</p:grpSp>
      </p:grp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8860D498-F9EC-873B-095C-4A0F6F11554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1250624" y="2350999"/>
            <a:ext cx="4614453" cy="2506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52C3F3C-28BF-FE6E-F70C-7F88CB2CE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7980123-E6E8-53B3-CF41-4C73A894A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A503349D-5899-9738-01D6-F6910638FF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08479" y="2587201"/>
            <a:ext cx="4663855" cy="1552561"/>
          </a:xfrm>
        </p:spPr>
        <p:txBody>
          <a:bodyPr>
            <a:spAutoFit/>
          </a:bodyPr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2" name="Espace réservé de la date 6">
            <a:extLst>
              <a:ext uri="{FF2B5EF4-FFF2-40B4-BE49-F238E27FC236}">
                <a16:creationId xmlns:a16="http://schemas.microsoft.com/office/drawing/2014/main" id="{3C60C6F0-09C0-B78B-E2AC-BA2FD816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67B8E6D2-AEB5-E447-A122-F83CB979AF2C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25" name="Espace réservé du pied de page 1">
            <a:extLst>
              <a:ext uri="{FF2B5EF4-FFF2-40B4-BE49-F238E27FC236}">
                <a16:creationId xmlns:a16="http://schemas.microsoft.com/office/drawing/2014/main" id="{CAD6592D-E329-D455-E0E8-907D0C157CC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0124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pour une image  10">
            <a:extLst>
              <a:ext uri="{FF2B5EF4-FFF2-40B4-BE49-F238E27FC236}">
                <a16:creationId xmlns:a16="http://schemas.microsoft.com/office/drawing/2014/main" id="{8419F1C6-D1F9-125B-2CB7-B7D12C4156F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920523" y="2379068"/>
            <a:ext cx="1733581" cy="3108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99179D6-7DD9-BA07-84B2-08434089D14D}"/>
              </a:ext>
            </a:extLst>
          </p:cNvPr>
          <p:cNvGrpSpPr/>
          <p:nvPr userDrawn="1"/>
        </p:nvGrpSpPr>
        <p:grpSpPr>
          <a:xfrm>
            <a:off x="721058" y="2044059"/>
            <a:ext cx="2132513" cy="3873268"/>
            <a:chOff x="540793" y="1303223"/>
            <a:chExt cx="1599385" cy="2904951"/>
          </a:xfrm>
        </p:grpSpPr>
        <p:sp>
          <p:nvSpPr>
            <p:cNvPr id="15" name="Forme libre : forme 20">
              <a:extLst>
                <a:ext uri="{FF2B5EF4-FFF2-40B4-BE49-F238E27FC236}">
                  <a16:creationId xmlns:a16="http://schemas.microsoft.com/office/drawing/2014/main" id="{4111E5B6-6CDD-C4A9-BA14-4EA954F60D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93" y="1303223"/>
              <a:ext cx="1599385" cy="2904951"/>
            </a:xfrm>
            <a:custGeom>
              <a:avLst/>
              <a:gdLst>
                <a:gd name="connsiteX0" fmla="*/ 149600 w 1599385"/>
                <a:gd name="connsiteY0" fmla="*/ 251258 h 2904951"/>
                <a:gd name="connsiteX1" fmla="*/ 149600 w 1599385"/>
                <a:gd name="connsiteY1" fmla="*/ 2582978 h 2904951"/>
                <a:gd name="connsiteX2" fmla="*/ 1449786 w 1599385"/>
                <a:gd name="connsiteY2" fmla="*/ 2582978 h 2904951"/>
                <a:gd name="connsiteX3" fmla="*/ 1449786 w 1599385"/>
                <a:gd name="connsiteY3" fmla="*/ 251258 h 2904951"/>
                <a:gd name="connsiteX4" fmla="*/ 257294 w 1599385"/>
                <a:gd name="connsiteY4" fmla="*/ 8 h 2904951"/>
                <a:gd name="connsiteX5" fmla="*/ 1362045 w 1599385"/>
                <a:gd name="connsiteY5" fmla="*/ 8 h 2904951"/>
                <a:gd name="connsiteX6" fmla="*/ 1599378 w 1599385"/>
                <a:gd name="connsiteY6" fmla="*/ 246812 h 2904951"/>
                <a:gd name="connsiteX7" fmla="*/ 1599378 w 1599385"/>
                <a:gd name="connsiteY7" fmla="*/ 2668642 h 2904951"/>
                <a:gd name="connsiteX8" fmla="*/ 1341042 w 1599385"/>
                <a:gd name="connsiteY8" fmla="*/ 2904944 h 2904951"/>
                <a:gd name="connsiteX9" fmla="*/ 237341 w 1599385"/>
                <a:gd name="connsiteY9" fmla="*/ 2904944 h 2904951"/>
                <a:gd name="connsiteX10" fmla="*/ 8 w 1599385"/>
                <a:gd name="connsiteY10" fmla="*/ 2658140 h 2904951"/>
                <a:gd name="connsiteX11" fmla="*/ 8 w 1599385"/>
                <a:gd name="connsiteY11" fmla="*/ 236310 h 2904951"/>
                <a:gd name="connsiteX12" fmla="*/ 257294 w 1599385"/>
                <a:gd name="connsiteY12" fmla="*/ 8 h 29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9385" h="2904951">
                  <a:moveTo>
                    <a:pt x="149600" y="251258"/>
                  </a:moveTo>
                  <a:lnTo>
                    <a:pt x="149600" y="2582978"/>
                  </a:lnTo>
                  <a:lnTo>
                    <a:pt x="1449786" y="2582978"/>
                  </a:lnTo>
                  <a:lnTo>
                    <a:pt x="1449786" y="251258"/>
                  </a:lnTo>
                  <a:close/>
                  <a:moveTo>
                    <a:pt x="257294" y="8"/>
                  </a:moveTo>
                  <a:cubicBezTo>
                    <a:pt x="1362045" y="8"/>
                    <a:pt x="1362045" y="8"/>
                    <a:pt x="1362045" y="8"/>
                  </a:cubicBezTo>
                  <a:cubicBezTo>
                    <a:pt x="1493313" y="8"/>
                    <a:pt x="1600428" y="115534"/>
                    <a:pt x="1599378" y="246812"/>
                  </a:cubicBezTo>
                  <a:cubicBezTo>
                    <a:pt x="1599378" y="2668642"/>
                    <a:pt x="1599378" y="2668642"/>
                    <a:pt x="1599378" y="2668642"/>
                  </a:cubicBezTo>
                  <a:cubicBezTo>
                    <a:pt x="1598328" y="2799921"/>
                    <a:pt x="1473361" y="2905994"/>
                    <a:pt x="1341042" y="2904944"/>
                  </a:cubicBezTo>
                  <a:cubicBezTo>
                    <a:pt x="237341" y="2904944"/>
                    <a:pt x="237341" y="2904944"/>
                    <a:pt x="237341" y="2904944"/>
                  </a:cubicBezTo>
                  <a:cubicBezTo>
                    <a:pt x="105023" y="2904944"/>
                    <a:pt x="-1042" y="2789419"/>
                    <a:pt x="8" y="2658140"/>
                  </a:cubicBezTo>
                  <a:cubicBezTo>
                    <a:pt x="8" y="236310"/>
                    <a:pt x="8" y="236310"/>
                    <a:pt x="8" y="236310"/>
                  </a:cubicBezTo>
                  <a:cubicBezTo>
                    <a:pt x="1058" y="105031"/>
                    <a:pt x="126025" y="-1042"/>
                    <a:pt x="257294" y="8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2400" dirty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2A37ABE-7243-DB21-F1D2-E2C58331A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039" y="1402919"/>
              <a:ext cx="480892" cy="53301"/>
            </a:xfrm>
            <a:custGeom>
              <a:avLst/>
              <a:gdLst>
                <a:gd name="T0" fmla="*/ 657 w 693"/>
                <a:gd name="T1" fmla="*/ 77 h 77"/>
                <a:gd name="T2" fmla="*/ 36 w 693"/>
                <a:gd name="T3" fmla="*/ 77 h 77"/>
                <a:gd name="T4" fmla="*/ 0 w 693"/>
                <a:gd name="T5" fmla="*/ 37 h 77"/>
                <a:gd name="T6" fmla="*/ 36 w 693"/>
                <a:gd name="T7" fmla="*/ 1 h 77"/>
                <a:gd name="T8" fmla="*/ 657 w 693"/>
                <a:gd name="T9" fmla="*/ 1 h 77"/>
                <a:gd name="T10" fmla="*/ 693 w 693"/>
                <a:gd name="T11" fmla="*/ 41 h 77"/>
                <a:gd name="T12" fmla="*/ 657 w 693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3" h="77">
                  <a:moveTo>
                    <a:pt x="657" y="77"/>
                  </a:moveTo>
                  <a:cubicBezTo>
                    <a:pt x="36" y="77"/>
                    <a:pt x="36" y="77"/>
                    <a:pt x="36" y="77"/>
                  </a:cubicBezTo>
                  <a:cubicBezTo>
                    <a:pt x="16" y="77"/>
                    <a:pt x="0" y="57"/>
                    <a:pt x="0" y="37"/>
                  </a:cubicBezTo>
                  <a:cubicBezTo>
                    <a:pt x="0" y="17"/>
                    <a:pt x="16" y="0"/>
                    <a:pt x="36" y="1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7" y="1"/>
                    <a:pt x="693" y="21"/>
                    <a:pt x="693" y="41"/>
                  </a:cubicBezTo>
                  <a:cubicBezTo>
                    <a:pt x="693" y="61"/>
                    <a:pt x="677" y="77"/>
                    <a:pt x="657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61388AE5-B828-6904-FC12-63FA285DF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745" y="3969851"/>
              <a:ext cx="157480" cy="15691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19" name="Espace réservé pour une image  10">
            <a:extLst>
              <a:ext uri="{FF2B5EF4-FFF2-40B4-BE49-F238E27FC236}">
                <a16:creationId xmlns:a16="http://schemas.microsoft.com/office/drawing/2014/main" id="{97BCDFF5-B34E-CC34-0F85-735B1F8880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3298856" y="2379068"/>
            <a:ext cx="1733581" cy="3108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2696E56-E1CA-3348-EE74-8F484E4CD051}"/>
              </a:ext>
            </a:extLst>
          </p:cNvPr>
          <p:cNvGrpSpPr/>
          <p:nvPr userDrawn="1"/>
        </p:nvGrpSpPr>
        <p:grpSpPr>
          <a:xfrm>
            <a:off x="3099391" y="2044059"/>
            <a:ext cx="2132513" cy="3873268"/>
            <a:chOff x="2285773" y="1303223"/>
            <a:chExt cx="1599385" cy="2904951"/>
          </a:xfrm>
        </p:grpSpPr>
        <p:sp>
          <p:nvSpPr>
            <p:cNvPr id="21" name="Forme libre : forme 22">
              <a:extLst>
                <a:ext uri="{FF2B5EF4-FFF2-40B4-BE49-F238E27FC236}">
                  <a16:creationId xmlns:a16="http://schemas.microsoft.com/office/drawing/2014/main" id="{E79E9080-DAC7-D5BF-5002-971A599621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5773" y="1303223"/>
              <a:ext cx="1599385" cy="2904951"/>
            </a:xfrm>
            <a:custGeom>
              <a:avLst/>
              <a:gdLst>
                <a:gd name="connsiteX0" fmla="*/ 149600 w 1599385"/>
                <a:gd name="connsiteY0" fmla="*/ 251258 h 2904951"/>
                <a:gd name="connsiteX1" fmla="*/ 149600 w 1599385"/>
                <a:gd name="connsiteY1" fmla="*/ 2582978 h 2904951"/>
                <a:gd name="connsiteX2" fmla="*/ 1449786 w 1599385"/>
                <a:gd name="connsiteY2" fmla="*/ 2582978 h 2904951"/>
                <a:gd name="connsiteX3" fmla="*/ 1449786 w 1599385"/>
                <a:gd name="connsiteY3" fmla="*/ 251258 h 2904951"/>
                <a:gd name="connsiteX4" fmla="*/ 257294 w 1599385"/>
                <a:gd name="connsiteY4" fmla="*/ 8 h 2904951"/>
                <a:gd name="connsiteX5" fmla="*/ 1362045 w 1599385"/>
                <a:gd name="connsiteY5" fmla="*/ 8 h 2904951"/>
                <a:gd name="connsiteX6" fmla="*/ 1599378 w 1599385"/>
                <a:gd name="connsiteY6" fmla="*/ 246812 h 2904951"/>
                <a:gd name="connsiteX7" fmla="*/ 1599378 w 1599385"/>
                <a:gd name="connsiteY7" fmla="*/ 2668642 h 2904951"/>
                <a:gd name="connsiteX8" fmla="*/ 1341042 w 1599385"/>
                <a:gd name="connsiteY8" fmla="*/ 2904944 h 2904951"/>
                <a:gd name="connsiteX9" fmla="*/ 237341 w 1599385"/>
                <a:gd name="connsiteY9" fmla="*/ 2904944 h 2904951"/>
                <a:gd name="connsiteX10" fmla="*/ 8 w 1599385"/>
                <a:gd name="connsiteY10" fmla="*/ 2658140 h 2904951"/>
                <a:gd name="connsiteX11" fmla="*/ 8 w 1599385"/>
                <a:gd name="connsiteY11" fmla="*/ 236310 h 2904951"/>
                <a:gd name="connsiteX12" fmla="*/ 257294 w 1599385"/>
                <a:gd name="connsiteY12" fmla="*/ 8 h 29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9385" h="2904951">
                  <a:moveTo>
                    <a:pt x="149600" y="251258"/>
                  </a:moveTo>
                  <a:lnTo>
                    <a:pt x="149600" y="2582978"/>
                  </a:lnTo>
                  <a:lnTo>
                    <a:pt x="1449786" y="2582978"/>
                  </a:lnTo>
                  <a:lnTo>
                    <a:pt x="1449786" y="251258"/>
                  </a:lnTo>
                  <a:close/>
                  <a:moveTo>
                    <a:pt x="257294" y="8"/>
                  </a:moveTo>
                  <a:cubicBezTo>
                    <a:pt x="1362045" y="8"/>
                    <a:pt x="1362045" y="8"/>
                    <a:pt x="1362045" y="8"/>
                  </a:cubicBezTo>
                  <a:cubicBezTo>
                    <a:pt x="1493313" y="8"/>
                    <a:pt x="1600428" y="115534"/>
                    <a:pt x="1599378" y="246812"/>
                  </a:cubicBezTo>
                  <a:cubicBezTo>
                    <a:pt x="1599378" y="2668642"/>
                    <a:pt x="1599378" y="2668642"/>
                    <a:pt x="1599378" y="2668642"/>
                  </a:cubicBezTo>
                  <a:cubicBezTo>
                    <a:pt x="1598328" y="2799921"/>
                    <a:pt x="1473361" y="2905994"/>
                    <a:pt x="1341042" y="2904944"/>
                  </a:cubicBezTo>
                  <a:cubicBezTo>
                    <a:pt x="237341" y="2904944"/>
                    <a:pt x="237341" y="2904944"/>
                    <a:pt x="237341" y="2904944"/>
                  </a:cubicBezTo>
                  <a:cubicBezTo>
                    <a:pt x="105023" y="2904944"/>
                    <a:pt x="-1042" y="2789419"/>
                    <a:pt x="8" y="2658140"/>
                  </a:cubicBezTo>
                  <a:cubicBezTo>
                    <a:pt x="8" y="236310"/>
                    <a:pt x="8" y="236310"/>
                    <a:pt x="8" y="236310"/>
                  </a:cubicBezTo>
                  <a:cubicBezTo>
                    <a:pt x="1058" y="105031"/>
                    <a:pt x="126025" y="-1042"/>
                    <a:pt x="257294" y="8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240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F2876646-59BD-8DF6-2895-92EE290DD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5019" y="1402919"/>
              <a:ext cx="480892" cy="53301"/>
            </a:xfrm>
            <a:custGeom>
              <a:avLst/>
              <a:gdLst>
                <a:gd name="T0" fmla="*/ 657 w 693"/>
                <a:gd name="T1" fmla="*/ 77 h 77"/>
                <a:gd name="T2" fmla="*/ 36 w 693"/>
                <a:gd name="T3" fmla="*/ 77 h 77"/>
                <a:gd name="T4" fmla="*/ 0 w 693"/>
                <a:gd name="T5" fmla="*/ 37 h 77"/>
                <a:gd name="T6" fmla="*/ 36 w 693"/>
                <a:gd name="T7" fmla="*/ 1 h 77"/>
                <a:gd name="T8" fmla="*/ 657 w 693"/>
                <a:gd name="T9" fmla="*/ 1 h 77"/>
                <a:gd name="T10" fmla="*/ 693 w 693"/>
                <a:gd name="T11" fmla="*/ 41 h 77"/>
                <a:gd name="T12" fmla="*/ 657 w 693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3" h="77">
                  <a:moveTo>
                    <a:pt x="657" y="77"/>
                  </a:moveTo>
                  <a:cubicBezTo>
                    <a:pt x="36" y="77"/>
                    <a:pt x="36" y="77"/>
                    <a:pt x="36" y="77"/>
                  </a:cubicBezTo>
                  <a:cubicBezTo>
                    <a:pt x="16" y="77"/>
                    <a:pt x="0" y="57"/>
                    <a:pt x="0" y="37"/>
                  </a:cubicBezTo>
                  <a:cubicBezTo>
                    <a:pt x="0" y="17"/>
                    <a:pt x="16" y="0"/>
                    <a:pt x="36" y="1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7" y="1"/>
                    <a:pt x="693" y="21"/>
                    <a:pt x="693" y="41"/>
                  </a:cubicBezTo>
                  <a:cubicBezTo>
                    <a:pt x="693" y="61"/>
                    <a:pt x="677" y="77"/>
                    <a:pt x="657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61B51391-8342-E5D6-F9FA-CD4D487EA8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06725" y="3969851"/>
              <a:ext cx="157480" cy="15691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E049CC13-B04D-5EC9-F00C-6B39B3F25F3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55975" y="2587201"/>
            <a:ext cx="5616360" cy="1552561"/>
          </a:xfrm>
        </p:spPr>
        <p:txBody>
          <a:bodyPr>
            <a:spAutoFit/>
          </a:bodyPr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ADEA934-720C-161D-7B8E-1D604A43D2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EADC7AF-5306-E8D6-80B3-0879B3973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EC9197C4-51AD-BCAB-1932-AC1283B8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22BB4D6E-3BB7-DE40-97E7-561A0766907B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46AC4164-A33A-7DC2-F4A5-16225D35A0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723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914F5186-5240-1547-8EB7-829D92BB7161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BD1FBDD-510F-453F-9AD6-ADF5CD5477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3" name="Espace réservé du texte 37">
            <a:extLst>
              <a:ext uri="{FF2B5EF4-FFF2-40B4-BE49-F238E27FC236}">
                <a16:creationId xmlns:a16="http://schemas.microsoft.com/office/drawing/2014/main" id="{81B67B82-1083-F1DF-35E4-901D6C9848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5942" y="2542300"/>
            <a:ext cx="1920213" cy="608713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pour une image  10">
            <a:extLst>
              <a:ext uri="{FF2B5EF4-FFF2-40B4-BE49-F238E27FC236}">
                <a16:creationId xmlns:a16="http://schemas.microsoft.com/office/drawing/2014/main" id="{F5C66407-E4B9-A433-AB2C-E9F3B45F98F1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 bwMode="gray">
          <a:xfrm>
            <a:off x="931110" y="1205822"/>
            <a:ext cx="3072341" cy="42829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236591E-48B0-2D1D-65F6-E353BCFF38A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5286" y="694293"/>
            <a:ext cx="3643357" cy="5300619"/>
            <a:chOff x="6408739" y="1240346"/>
            <a:chExt cx="2195511" cy="3194187"/>
          </a:xfrm>
        </p:grpSpPr>
        <p:sp>
          <p:nvSpPr>
            <p:cNvPr id="9" name="Forme libre : forme 41">
              <a:extLst>
                <a:ext uri="{FF2B5EF4-FFF2-40B4-BE49-F238E27FC236}">
                  <a16:creationId xmlns:a16="http://schemas.microsoft.com/office/drawing/2014/main" id="{98AC188E-7187-3879-B62C-D364D954C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739" y="1240346"/>
              <a:ext cx="2195511" cy="3194187"/>
            </a:xfrm>
            <a:custGeom>
              <a:avLst/>
              <a:gdLst>
                <a:gd name="connsiteX0" fmla="*/ 176470 w 2195511"/>
                <a:gd name="connsiteY0" fmla="*/ 302659 h 3194187"/>
                <a:gd name="connsiteX1" fmla="*/ 176470 w 2195511"/>
                <a:gd name="connsiteY1" fmla="*/ 2891528 h 3194187"/>
                <a:gd name="connsiteX2" fmla="*/ 2019043 w 2195511"/>
                <a:gd name="connsiteY2" fmla="*/ 2891528 h 3194187"/>
                <a:gd name="connsiteX3" fmla="*/ 2019043 w 2195511"/>
                <a:gd name="connsiteY3" fmla="*/ 302659 h 3194187"/>
                <a:gd name="connsiteX4" fmla="*/ 176741 w 2195511"/>
                <a:gd name="connsiteY4" fmla="*/ 0 h 3194187"/>
                <a:gd name="connsiteX5" fmla="*/ 2019332 w 2195511"/>
                <a:gd name="connsiteY5" fmla="*/ 0 h 3194187"/>
                <a:gd name="connsiteX6" fmla="*/ 2195511 w 2195511"/>
                <a:gd name="connsiteY6" fmla="*/ 176707 h 3194187"/>
                <a:gd name="connsiteX7" fmla="*/ 2195511 w 2195511"/>
                <a:gd name="connsiteY7" fmla="*/ 3017480 h 3194187"/>
                <a:gd name="connsiteX8" fmla="*/ 2019332 w 2195511"/>
                <a:gd name="connsiteY8" fmla="*/ 3194187 h 3194187"/>
                <a:gd name="connsiteX9" fmla="*/ 176741 w 2195511"/>
                <a:gd name="connsiteY9" fmla="*/ 3194187 h 3194187"/>
                <a:gd name="connsiteX10" fmla="*/ 0 w 2195511"/>
                <a:gd name="connsiteY10" fmla="*/ 3017480 h 3194187"/>
                <a:gd name="connsiteX11" fmla="*/ 0 w 2195511"/>
                <a:gd name="connsiteY11" fmla="*/ 176707 h 3194187"/>
                <a:gd name="connsiteX12" fmla="*/ 176741 w 2195511"/>
                <a:gd name="connsiteY12" fmla="*/ 0 h 319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11" h="3194187">
                  <a:moveTo>
                    <a:pt x="176470" y="302659"/>
                  </a:moveTo>
                  <a:lnTo>
                    <a:pt x="176470" y="2891528"/>
                  </a:lnTo>
                  <a:lnTo>
                    <a:pt x="2019043" y="2891528"/>
                  </a:lnTo>
                  <a:lnTo>
                    <a:pt x="2019043" y="302659"/>
                  </a:lnTo>
                  <a:close/>
                  <a:moveTo>
                    <a:pt x="176741" y="0"/>
                  </a:moveTo>
                  <a:cubicBezTo>
                    <a:pt x="2019332" y="0"/>
                    <a:pt x="2019332" y="0"/>
                    <a:pt x="2019332" y="0"/>
                  </a:cubicBezTo>
                  <a:cubicBezTo>
                    <a:pt x="2116399" y="0"/>
                    <a:pt x="2195511" y="79097"/>
                    <a:pt x="2195511" y="176707"/>
                  </a:cubicBezTo>
                  <a:cubicBezTo>
                    <a:pt x="2195511" y="3017480"/>
                    <a:pt x="2195511" y="3017480"/>
                    <a:pt x="2195511" y="3017480"/>
                  </a:cubicBezTo>
                  <a:cubicBezTo>
                    <a:pt x="2195511" y="3115090"/>
                    <a:pt x="2116399" y="3194187"/>
                    <a:pt x="2019332" y="3194187"/>
                  </a:cubicBezTo>
                  <a:cubicBezTo>
                    <a:pt x="176741" y="3194187"/>
                    <a:pt x="176741" y="3194187"/>
                    <a:pt x="176741" y="3194187"/>
                  </a:cubicBezTo>
                  <a:cubicBezTo>
                    <a:pt x="79113" y="3194187"/>
                    <a:pt x="0" y="3115090"/>
                    <a:pt x="0" y="3017480"/>
                  </a:cubicBezTo>
                  <a:cubicBezTo>
                    <a:pt x="0" y="176707"/>
                    <a:pt x="0" y="176707"/>
                    <a:pt x="0" y="176707"/>
                  </a:cubicBezTo>
                  <a:cubicBezTo>
                    <a:pt x="0" y="79097"/>
                    <a:pt x="79113" y="0"/>
                    <a:pt x="176741" y="0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941293E-AF09-736D-746E-458AE103B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741" y="1357227"/>
              <a:ext cx="731508" cy="81827"/>
            </a:xfrm>
            <a:custGeom>
              <a:avLst/>
              <a:gdLst>
                <a:gd name="T0" fmla="*/ 1235 w 1304"/>
                <a:gd name="T1" fmla="*/ 145 h 145"/>
                <a:gd name="T2" fmla="*/ 68 w 1304"/>
                <a:gd name="T3" fmla="*/ 145 h 145"/>
                <a:gd name="T4" fmla="*/ 0 w 1304"/>
                <a:gd name="T5" fmla="*/ 68 h 145"/>
                <a:gd name="T6" fmla="*/ 69 w 1304"/>
                <a:gd name="T7" fmla="*/ 1 h 145"/>
                <a:gd name="T8" fmla="*/ 1236 w 1304"/>
                <a:gd name="T9" fmla="*/ 1 h 145"/>
                <a:gd name="T10" fmla="*/ 1303 w 1304"/>
                <a:gd name="T11" fmla="*/ 77 h 145"/>
                <a:gd name="T12" fmla="*/ 1235 w 130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145">
                  <a:moveTo>
                    <a:pt x="123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30" y="145"/>
                    <a:pt x="0" y="106"/>
                    <a:pt x="0" y="68"/>
                  </a:cubicBezTo>
                  <a:cubicBezTo>
                    <a:pt x="0" y="31"/>
                    <a:pt x="31" y="0"/>
                    <a:pt x="69" y="1"/>
                  </a:cubicBezTo>
                  <a:cubicBezTo>
                    <a:pt x="1236" y="1"/>
                    <a:pt x="1236" y="1"/>
                    <a:pt x="1236" y="1"/>
                  </a:cubicBezTo>
                  <a:cubicBezTo>
                    <a:pt x="1273" y="1"/>
                    <a:pt x="1304" y="40"/>
                    <a:pt x="1303" y="77"/>
                  </a:cubicBezTo>
                  <a:cubicBezTo>
                    <a:pt x="1303" y="115"/>
                    <a:pt x="1272" y="145"/>
                    <a:pt x="1235" y="1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AB357DD0-CE74-8678-9D7F-BF4587D8B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5513" y="4206264"/>
              <a:ext cx="141964" cy="1419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DA6201F6-10A9-E30D-E16D-2B6DD12519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3276" y="1267885"/>
            <a:ext cx="6663441" cy="32829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F096225-7BA8-16D0-5E24-87BEFDF13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3276" y="111683"/>
            <a:ext cx="6663440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13" name="Espace réservé du texte 37">
            <a:extLst>
              <a:ext uri="{FF2B5EF4-FFF2-40B4-BE49-F238E27FC236}">
                <a16:creationId xmlns:a16="http://schemas.microsoft.com/office/drawing/2014/main" id="{54DD4977-77EA-B0BF-56E7-4EE9EE32487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66222" y="2542300"/>
            <a:ext cx="1920213" cy="608713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du texte 37">
            <a:extLst>
              <a:ext uri="{FF2B5EF4-FFF2-40B4-BE49-F238E27FC236}">
                <a16:creationId xmlns:a16="http://schemas.microsoft.com/office/drawing/2014/main" id="{A2CBE849-1634-B5BD-A92B-72739AC19AD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26503" y="2542300"/>
            <a:ext cx="1920213" cy="608713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7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271023FB-AA97-8263-E230-E1D45E49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18D9E3A8-3DE4-4CAC-A9EA-CA721F24C2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3766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A32E17C-9A80-EE0A-A263-A94579D25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695" y="628237"/>
            <a:ext cx="6528459" cy="1151924"/>
          </a:xfrm>
        </p:spPr>
        <p:txBody>
          <a:bodyPr>
            <a:normAutofit/>
          </a:bodyPr>
          <a:lstStyle>
            <a:lvl1pPr>
              <a:defRPr sz="4000" b="1" i="0" cap="none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C395958-B60E-4525-BB73-69B088A447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9695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A3AB8440-DE1D-4910-A184-6D93BBD19F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9695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49EC2846-1CDC-42A2-90C2-B89F78DFE2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3766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292E8F74-4209-F701-6B41-7D9C31B96B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8129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DE5D8A8D-28EE-4F60-A4EA-152E621BC0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8129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" name="Espace réservé du texte 62">
            <a:extLst>
              <a:ext uri="{FF2B5EF4-FFF2-40B4-BE49-F238E27FC236}">
                <a16:creationId xmlns:a16="http://schemas.microsoft.com/office/drawing/2014/main" id="{6A16D0D2-F73A-0940-50D9-41DCDEA619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695" y="5949862"/>
            <a:ext cx="7205688" cy="184665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Retrouvez-nous sur</a:t>
            </a:r>
          </a:p>
        </p:txBody>
      </p:sp>
      <p:sp>
        <p:nvSpPr>
          <p:cNvPr id="5" name="Shape 2819">
            <a:hlinkClick r:id="rId4"/>
            <a:extLst>
              <a:ext uri="{FF2B5EF4-FFF2-40B4-BE49-F238E27FC236}">
                <a16:creationId xmlns:a16="http://schemas.microsoft.com/office/drawing/2014/main" id="{8BD4979B-6341-A0CA-986C-7C94E92B2CDC}"/>
              </a:ext>
            </a:extLst>
          </p:cNvPr>
          <p:cNvSpPr/>
          <p:nvPr userDrawn="1"/>
        </p:nvSpPr>
        <p:spPr>
          <a:xfrm>
            <a:off x="957314" y="6197406"/>
            <a:ext cx="194853" cy="15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4735" y="0"/>
                </a:moveTo>
                <a:cubicBezTo>
                  <a:pt x="16497" y="0"/>
                  <a:pt x="17287" y="960"/>
                  <a:pt x="18293" y="1876"/>
                </a:cubicBezTo>
                <a:cubicBezTo>
                  <a:pt x="19048" y="1876"/>
                  <a:pt x="20055" y="1265"/>
                  <a:pt x="20558" y="960"/>
                </a:cubicBezTo>
                <a:cubicBezTo>
                  <a:pt x="20845" y="655"/>
                  <a:pt x="20845" y="655"/>
                  <a:pt x="21097" y="655"/>
                </a:cubicBezTo>
                <a:cubicBezTo>
                  <a:pt x="20845" y="1571"/>
                  <a:pt x="20306" y="2487"/>
                  <a:pt x="19551" y="3098"/>
                </a:cubicBezTo>
                <a:cubicBezTo>
                  <a:pt x="19551" y="3098"/>
                  <a:pt x="19300" y="3403"/>
                  <a:pt x="19048" y="3403"/>
                </a:cubicBezTo>
                <a:cubicBezTo>
                  <a:pt x="20055" y="3403"/>
                  <a:pt x="20845" y="2793"/>
                  <a:pt x="21600" y="2793"/>
                </a:cubicBezTo>
                <a:cubicBezTo>
                  <a:pt x="21348" y="3403"/>
                  <a:pt x="20845" y="4320"/>
                  <a:pt x="20055" y="4625"/>
                </a:cubicBezTo>
                <a:cubicBezTo>
                  <a:pt x="19803" y="4931"/>
                  <a:pt x="19803" y="5280"/>
                  <a:pt x="19551" y="5585"/>
                </a:cubicBezTo>
                <a:cubicBezTo>
                  <a:pt x="19551" y="6807"/>
                  <a:pt x="19551" y="7724"/>
                  <a:pt x="19300" y="8945"/>
                </a:cubicBezTo>
                <a:cubicBezTo>
                  <a:pt x="18042" y="14836"/>
                  <a:pt x="15239" y="19156"/>
                  <a:pt x="10674" y="20989"/>
                </a:cubicBezTo>
                <a:cubicBezTo>
                  <a:pt x="8877" y="21600"/>
                  <a:pt x="6110" y="21600"/>
                  <a:pt x="4313" y="21294"/>
                </a:cubicBezTo>
                <a:cubicBezTo>
                  <a:pt x="3306" y="20989"/>
                  <a:pt x="2552" y="20684"/>
                  <a:pt x="1509" y="20073"/>
                </a:cubicBezTo>
                <a:cubicBezTo>
                  <a:pt x="1258" y="19767"/>
                  <a:pt x="755" y="19767"/>
                  <a:pt x="503" y="19462"/>
                </a:cubicBezTo>
                <a:cubicBezTo>
                  <a:pt x="252" y="19156"/>
                  <a:pt x="252" y="19156"/>
                  <a:pt x="0" y="19156"/>
                </a:cubicBezTo>
                <a:cubicBezTo>
                  <a:pt x="503" y="19156"/>
                  <a:pt x="1006" y="19156"/>
                  <a:pt x="1509" y="19156"/>
                </a:cubicBezTo>
                <a:cubicBezTo>
                  <a:pt x="1797" y="19156"/>
                  <a:pt x="2300" y="19156"/>
                  <a:pt x="2803" y="18851"/>
                </a:cubicBezTo>
                <a:cubicBezTo>
                  <a:pt x="3810" y="18502"/>
                  <a:pt x="4564" y="18196"/>
                  <a:pt x="5319" y="17891"/>
                </a:cubicBezTo>
                <a:cubicBezTo>
                  <a:pt x="5858" y="17585"/>
                  <a:pt x="6361" y="17280"/>
                  <a:pt x="6613" y="16669"/>
                </a:cubicBezTo>
                <a:cubicBezTo>
                  <a:pt x="6110" y="16669"/>
                  <a:pt x="5607" y="16669"/>
                  <a:pt x="5319" y="16669"/>
                </a:cubicBezTo>
                <a:cubicBezTo>
                  <a:pt x="3810" y="16058"/>
                  <a:pt x="3055" y="14836"/>
                  <a:pt x="2552" y="12960"/>
                </a:cubicBezTo>
                <a:cubicBezTo>
                  <a:pt x="2803" y="13265"/>
                  <a:pt x="4061" y="13265"/>
                  <a:pt x="4313" y="12960"/>
                </a:cubicBezTo>
                <a:cubicBezTo>
                  <a:pt x="3810" y="12960"/>
                  <a:pt x="3306" y="12655"/>
                  <a:pt x="3055" y="12349"/>
                </a:cubicBezTo>
                <a:cubicBezTo>
                  <a:pt x="1797" y="11433"/>
                  <a:pt x="755" y="9905"/>
                  <a:pt x="755" y="7724"/>
                </a:cubicBezTo>
                <a:cubicBezTo>
                  <a:pt x="1006" y="7724"/>
                  <a:pt x="1258" y="7724"/>
                  <a:pt x="1258" y="8029"/>
                </a:cubicBezTo>
                <a:cubicBezTo>
                  <a:pt x="1509" y="8029"/>
                  <a:pt x="1797" y="8029"/>
                  <a:pt x="2300" y="8334"/>
                </a:cubicBezTo>
                <a:lnTo>
                  <a:pt x="2803" y="8334"/>
                </a:lnTo>
                <a:cubicBezTo>
                  <a:pt x="2552" y="8029"/>
                  <a:pt x="2300" y="7724"/>
                  <a:pt x="2049" y="7418"/>
                </a:cubicBezTo>
                <a:cubicBezTo>
                  <a:pt x="1258" y="6196"/>
                  <a:pt x="503" y="4625"/>
                  <a:pt x="1006" y="2487"/>
                </a:cubicBezTo>
                <a:cubicBezTo>
                  <a:pt x="1006" y="1876"/>
                  <a:pt x="1258" y="1571"/>
                  <a:pt x="1509" y="1265"/>
                </a:cubicBezTo>
                <a:cubicBezTo>
                  <a:pt x="1509" y="1265"/>
                  <a:pt x="1797" y="1571"/>
                  <a:pt x="2049" y="1571"/>
                </a:cubicBezTo>
                <a:cubicBezTo>
                  <a:pt x="2300" y="2182"/>
                  <a:pt x="2803" y="2793"/>
                  <a:pt x="3306" y="3098"/>
                </a:cubicBezTo>
                <a:cubicBezTo>
                  <a:pt x="4816" y="4625"/>
                  <a:pt x="6361" y="5585"/>
                  <a:pt x="8626" y="6502"/>
                </a:cubicBezTo>
                <a:cubicBezTo>
                  <a:pt x="9380" y="6502"/>
                  <a:pt x="9919" y="6807"/>
                  <a:pt x="10674" y="6807"/>
                </a:cubicBezTo>
                <a:cubicBezTo>
                  <a:pt x="10423" y="5891"/>
                  <a:pt x="10423" y="4931"/>
                  <a:pt x="10674" y="4320"/>
                </a:cubicBezTo>
                <a:cubicBezTo>
                  <a:pt x="11177" y="2487"/>
                  <a:pt x="11932" y="1265"/>
                  <a:pt x="13226" y="655"/>
                </a:cubicBezTo>
                <a:cubicBezTo>
                  <a:pt x="13477" y="349"/>
                  <a:pt x="13981" y="349"/>
                  <a:pt x="14232" y="349"/>
                </a:cubicBezTo>
                <a:cubicBezTo>
                  <a:pt x="14484" y="349"/>
                  <a:pt x="14484" y="0"/>
                  <a:pt x="14735" y="0"/>
                </a:cubicBezTo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" name="Shape 2829">
            <a:hlinkClick r:id="rId5"/>
            <a:extLst>
              <a:ext uri="{FF2B5EF4-FFF2-40B4-BE49-F238E27FC236}">
                <a16:creationId xmlns:a16="http://schemas.microsoft.com/office/drawing/2014/main" id="{74EF671A-1E6E-20CE-79EC-97C08C03370C}"/>
              </a:ext>
            </a:extLst>
          </p:cNvPr>
          <p:cNvSpPr/>
          <p:nvPr userDrawn="1"/>
        </p:nvSpPr>
        <p:spPr>
          <a:xfrm>
            <a:off x="1324692" y="6197659"/>
            <a:ext cx="233608" cy="15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24" y="0"/>
                </a:moveTo>
                <a:cubicBezTo>
                  <a:pt x="11196" y="0"/>
                  <a:pt x="11196" y="0"/>
                  <a:pt x="11196" y="0"/>
                </a:cubicBezTo>
                <a:cubicBezTo>
                  <a:pt x="3816" y="0"/>
                  <a:pt x="3816" y="0"/>
                  <a:pt x="3816" y="0"/>
                </a:cubicBezTo>
                <a:cubicBezTo>
                  <a:pt x="2016" y="0"/>
                  <a:pt x="0" y="1844"/>
                  <a:pt x="0" y="4478"/>
                </a:cubicBezTo>
                <a:cubicBezTo>
                  <a:pt x="0" y="17491"/>
                  <a:pt x="0" y="17491"/>
                  <a:pt x="0" y="17491"/>
                </a:cubicBezTo>
                <a:cubicBezTo>
                  <a:pt x="0" y="20072"/>
                  <a:pt x="2016" y="21600"/>
                  <a:pt x="3816" y="21600"/>
                </a:cubicBezTo>
                <a:cubicBezTo>
                  <a:pt x="11448" y="21600"/>
                  <a:pt x="11448" y="21600"/>
                  <a:pt x="11448" y="21600"/>
                </a:cubicBezTo>
                <a:cubicBezTo>
                  <a:pt x="18324" y="21600"/>
                  <a:pt x="18324" y="21600"/>
                  <a:pt x="18324" y="21600"/>
                </a:cubicBezTo>
                <a:cubicBezTo>
                  <a:pt x="20088" y="21600"/>
                  <a:pt x="21600" y="20072"/>
                  <a:pt x="21600" y="17491"/>
                </a:cubicBezTo>
                <a:cubicBezTo>
                  <a:pt x="21600" y="4478"/>
                  <a:pt x="21600" y="4478"/>
                  <a:pt x="21600" y="4478"/>
                </a:cubicBezTo>
                <a:cubicBezTo>
                  <a:pt x="21600" y="1844"/>
                  <a:pt x="20088" y="0"/>
                  <a:pt x="18324" y="0"/>
                </a:cubicBezTo>
                <a:close/>
                <a:moveTo>
                  <a:pt x="9396" y="16016"/>
                </a:moveTo>
                <a:cubicBezTo>
                  <a:pt x="9396" y="5953"/>
                  <a:pt x="9396" y="5953"/>
                  <a:pt x="9396" y="5953"/>
                </a:cubicBezTo>
                <a:cubicBezTo>
                  <a:pt x="14004" y="10800"/>
                  <a:pt x="14004" y="10800"/>
                  <a:pt x="14004" y="10800"/>
                </a:cubicBezTo>
                <a:close/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Shape 2833">
            <a:hlinkClick r:id="rId6"/>
            <a:extLst>
              <a:ext uri="{FF2B5EF4-FFF2-40B4-BE49-F238E27FC236}">
                <a16:creationId xmlns:a16="http://schemas.microsoft.com/office/drawing/2014/main" id="{C5BAEF13-3DD3-84D3-C1CB-987B94714FD1}"/>
              </a:ext>
            </a:extLst>
          </p:cNvPr>
          <p:cNvSpPr/>
          <p:nvPr userDrawn="1"/>
        </p:nvSpPr>
        <p:spPr>
          <a:xfrm>
            <a:off x="1721139" y="6162857"/>
            <a:ext cx="90857" cy="194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7" extrusionOk="0">
                <a:moveTo>
                  <a:pt x="21600" y="16"/>
                </a:moveTo>
                <a:cubicBezTo>
                  <a:pt x="21600" y="1261"/>
                  <a:pt x="21600" y="3539"/>
                  <a:pt x="21600" y="3539"/>
                </a:cubicBezTo>
                <a:cubicBezTo>
                  <a:pt x="21600" y="3539"/>
                  <a:pt x="16257" y="3290"/>
                  <a:pt x="15112" y="4286"/>
                </a:cubicBezTo>
                <a:cubicBezTo>
                  <a:pt x="14044" y="4784"/>
                  <a:pt x="14578" y="6279"/>
                  <a:pt x="14578" y="7311"/>
                </a:cubicBezTo>
                <a:cubicBezTo>
                  <a:pt x="16791" y="7311"/>
                  <a:pt x="19463" y="7311"/>
                  <a:pt x="21600" y="7311"/>
                </a:cubicBezTo>
                <a:cubicBezTo>
                  <a:pt x="21066" y="8805"/>
                  <a:pt x="20531" y="9553"/>
                  <a:pt x="20531" y="10834"/>
                </a:cubicBezTo>
                <a:cubicBezTo>
                  <a:pt x="18394" y="10834"/>
                  <a:pt x="14578" y="10834"/>
                  <a:pt x="14578" y="10834"/>
                </a:cubicBezTo>
                <a:cubicBezTo>
                  <a:pt x="14578" y="21367"/>
                  <a:pt x="14578" y="21367"/>
                  <a:pt x="14578" y="21367"/>
                </a:cubicBezTo>
                <a:cubicBezTo>
                  <a:pt x="14578" y="21367"/>
                  <a:pt x="7632" y="21367"/>
                  <a:pt x="4350" y="21367"/>
                </a:cubicBezTo>
                <a:cubicBezTo>
                  <a:pt x="4350" y="18129"/>
                  <a:pt x="4350" y="14357"/>
                  <a:pt x="4350" y="10834"/>
                </a:cubicBezTo>
                <a:cubicBezTo>
                  <a:pt x="2748" y="10834"/>
                  <a:pt x="1679" y="10834"/>
                  <a:pt x="0" y="10834"/>
                </a:cubicBezTo>
                <a:cubicBezTo>
                  <a:pt x="0" y="9553"/>
                  <a:pt x="0" y="8557"/>
                  <a:pt x="0" y="7311"/>
                </a:cubicBezTo>
                <a:cubicBezTo>
                  <a:pt x="1679" y="7311"/>
                  <a:pt x="2748" y="7311"/>
                  <a:pt x="4350" y="7311"/>
                </a:cubicBezTo>
                <a:cubicBezTo>
                  <a:pt x="4885" y="5033"/>
                  <a:pt x="4885" y="2542"/>
                  <a:pt x="7632" y="1261"/>
                </a:cubicBezTo>
                <a:cubicBezTo>
                  <a:pt x="10304" y="-233"/>
                  <a:pt x="12975" y="16"/>
                  <a:pt x="21600" y="16"/>
                </a:cubicBezTo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wrap="none"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9" name="Freeform 12">
            <a:hlinkClick r:id="rId7"/>
            <a:extLst>
              <a:ext uri="{FF2B5EF4-FFF2-40B4-BE49-F238E27FC236}">
                <a16:creationId xmlns:a16="http://schemas.microsoft.com/office/drawing/2014/main" id="{701E5316-6986-B7EC-A7B8-BD432DB2761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700" y="623627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0" name="Oval 13">
            <a:hlinkClick r:id="rId7"/>
            <a:extLst>
              <a:ext uri="{FF2B5EF4-FFF2-40B4-BE49-F238E27FC236}">
                <a16:creationId xmlns:a16="http://schemas.microsoft.com/office/drawing/2014/main" id="{D71980AF-9C6F-FA00-0546-0D500DDBAE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114" y="6225007"/>
            <a:ext cx="19173" cy="19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9" name="Freeform 11">
            <a:hlinkClick r:id="rId8"/>
            <a:extLst>
              <a:ext uri="{FF2B5EF4-FFF2-40B4-BE49-F238E27FC236}">
                <a16:creationId xmlns:a16="http://schemas.microsoft.com/office/drawing/2014/main" id="{39297EB7-7127-48B3-A780-6D5003A7C7C8}"/>
              </a:ext>
            </a:extLst>
          </p:cNvPr>
          <p:cNvSpPr>
            <a:spLocks/>
          </p:cNvSpPr>
          <p:nvPr userDrawn="1"/>
        </p:nvSpPr>
        <p:spPr bwMode="auto">
          <a:xfrm>
            <a:off x="1999684" y="6212615"/>
            <a:ext cx="159813" cy="159920"/>
          </a:xfrm>
          <a:custGeom>
            <a:avLst/>
            <a:gdLst>
              <a:gd name="T0" fmla="*/ 1008 w 2015"/>
              <a:gd name="T1" fmla="*/ 0 h 2015"/>
              <a:gd name="T2" fmla="*/ 592 w 2015"/>
              <a:gd name="T3" fmla="*/ 6 h 2015"/>
              <a:gd name="T4" fmla="*/ 348 w 2015"/>
              <a:gd name="T5" fmla="*/ 53 h 2015"/>
              <a:gd name="T6" fmla="*/ 169 w 2015"/>
              <a:gd name="T7" fmla="*/ 169 h 2015"/>
              <a:gd name="T8" fmla="*/ 53 w 2015"/>
              <a:gd name="T9" fmla="*/ 347 h 2015"/>
              <a:gd name="T10" fmla="*/ 6 w 2015"/>
              <a:gd name="T11" fmla="*/ 592 h 2015"/>
              <a:gd name="T12" fmla="*/ 0 w 2015"/>
              <a:gd name="T13" fmla="*/ 1007 h 2015"/>
              <a:gd name="T14" fmla="*/ 6 w 2015"/>
              <a:gd name="T15" fmla="*/ 1423 h 2015"/>
              <a:gd name="T16" fmla="*/ 53 w 2015"/>
              <a:gd name="T17" fmla="*/ 1667 h 2015"/>
              <a:gd name="T18" fmla="*/ 169 w 2015"/>
              <a:gd name="T19" fmla="*/ 1846 h 2015"/>
              <a:gd name="T20" fmla="*/ 348 w 2015"/>
              <a:gd name="T21" fmla="*/ 1962 h 2015"/>
              <a:gd name="T22" fmla="*/ 592 w 2015"/>
              <a:gd name="T23" fmla="*/ 2009 h 2015"/>
              <a:gd name="T24" fmla="*/ 1008 w 2015"/>
              <a:gd name="T25" fmla="*/ 2015 h 2015"/>
              <a:gd name="T26" fmla="*/ 1423 w 2015"/>
              <a:gd name="T27" fmla="*/ 2009 h 2015"/>
              <a:gd name="T28" fmla="*/ 1668 w 2015"/>
              <a:gd name="T29" fmla="*/ 1962 h 2015"/>
              <a:gd name="T30" fmla="*/ 1846 w 2015"/>
              <a:gd name="T31" fmla="*/ 1846 h 2015"/>
              <a:gd name="T32" fmla="*/ 1962 w 2015"/>
              <a:gd name="T33" fmla="*/ 1667 h 2015"/>
              <a:gd name="T34" fmla="*/ 2009 w 2015"/>
              <a:gd name="T35" fmla="*/ 1423 h 2015"/>
              <a:gd name="T36" fmla="*/ 2015 w 2015"/>
              <a:gd name="T37" fmla="*/ 1007 h 2015"/>
              <a:gd name="T38" fmla="*/ 2009 w 2015"/>
              <a:gd name="T39" fmla="*/ 592 h 2015"/>
              <a:gd name="T40" fmla="*/ 1962 w 2015"/>
              <a:gd name="T41" fmla="*/ 347 h 2015"/>
              <a:gd name="T42" fmla="*/ 1846 w 2015"/>
              <a:gd name="T43" fmla="*/ 169 h 2015"/>
              <a:gd name="T44" fmla="*/ 1668 w 2015"/>
              <a:gd name="T45" fmla="*/ 53 h 2015"/>
              <a:gd name="T46" fmla="*/ 1423 w 2015"/>
              <a:gd name="T47" fmla="*/ 6 h 2015"/>
              <a:gd name="T48" fmla="*/ 1008 w 2015"/>
              <a:gd name="T49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5" h="2015">
                <a:moveTo>
                  <a:pt x="1008" y="0"/>
                </a:moveTo>
                <a:cubicBezTo>
                  <a:pt x="734" y="0"/>
                  <a:pt x="700" y="1"/>
                  <a:pt x="592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1" y="78"/>
                  <a:pt x="225" y="113"/>
                  <a:pt x="169" y="169"/>
                </a:cubicBezTo>
                <a:cubicBezTo>
                  <a:pt x="113" y="225"/>
                  <a:pt x="79" y="281"/>
                  <a:pt x="53" y="347"/>
                </a:cubicBezTo>
                <a:cubicBezTo>
                  <a:pt x="28" y="411"/>
                  <a:pt x="11" y="485"/>
                  <a:pt x="6" y="592"/>
                </a:cubicBezTo>
                <a:cubicBezTo>
                  <a:pt x="1" y="699"/>
                  <a:pt x="0" y="734"/>
                  <a:pt x="0" y="1007"/>
                </a:cubicBezTo>
                <a:cubicBezTo>
                  <a:pt x="0" y="1281"/>
                  <a:pt x="1" y="1315"/>
                  <a:pt x="6" y="1423"/>
                </a:cubicBezTo>
                <a:cubicBezTo>
                  <a:pt x="11" y="1530"/>
                  <a:pt x="28" y="1603"/>
                  <a:pt x="53" y="1667"/>
                </a:cubicBezTo>
                <a:cubicBezTo>
                  <a:pt x="79" y="1734"/>
                  <a:pt x="113" y="1790"/>
                  <a:pt x="169" y="1846"/>
                </a:cubicBezTo>
                <a:cubicBezTo>
                  <a:pt x="225" y="1902"/>
                  <a:pt x="281" y="1936"/>
                  <a:pt x="348" y="1962"/>
                </a:cubicBezTo>
                <a:cubicBezTo>
                  <a:pt x="412" y="1987"/>
                  <a:pt x="485" y="2004"/>
                  <a:pt x="592" y="2009"/>
                </a:cubicBezTo>
                <a:cubicBezTo>
                  <a:pt x="700" y="2014"/>
                  <a:pt x="734" y="2015"/>
                  <a:pt x="1008" y="2015"/>
                </a:cubicBezTo>
                <a:cubicBezTo>
                  <a:pt x="1281" y="2015"/>
                  <a:pt x="1316" y="2014"/>
                  <a:pt x="1423" y="2009"/>
                </a:cubicBezTo>
                <a:cubicBezTo>
                  <a:pt x="1530" y="2004"/>
                  <a:pt x="1604" y="1987"/>
                  <a:pt x="1668" y="1962"/>
                </a:cubicBezTo>
                <a:cubicBezTo>
                  <a:pt x="1734" y="1936"/>
                  <a:pt x="1790" y="1902"/>
                  <a:pt x="1846" y="1846"/>
                </a:cubicBezTo>
                <a:cubicBezTo>
                  <a:pt x="1902" y="1790"/>
                  <a:pt x="1937" y="1734"/>
                  <a:pt x="1962" y="1667"/>
                </a:cubicBezTo>
                <a:cubicBezTo>
                  <a:pt x="1987" y="1603"/>
                  <a:pt x="2004" y="1530"/>
                  <a:pt x="2009" y="1423"/>
                </a:cubicBezTo>
                <a:cubicBezTo>
                  <a:pt x="2014" y="1315"/>
                  <a:pt x="2015" y="1281"/>
                  <a:pt x="2015" y="1007"/>
                </a:cubicBezTo>
                <a:cubicBezTo>
                  <a:pt x="2015" y="734"/>
                  <a:pt x="2014" y="699"/>
                  <a:pt x="2009" y="592"/>
                </a:cubicBezTo>
                <a:cubicBezTo>
                  <a:pt x="2004" y="485"/>
                  <a:pt x="1987" y="411"/>
                  <a:pt x="1962" y="347"/>
                </a:cubicBezTo>
                <a:cubicBezTo>
                  <a:pt x="1937" y="281"/>
                  <a:pt x="1902" y="225"/>
                  <a:pt x="1846" y="169"/>
                </a:cubicBezTo>
                <a:cubicBezTo>
                  <a:pt x="1790" y="113"/>
                  <a:pt x="1734" y="78"/>
                  <a:pt x="1668" y="53"/>
                </a:cubicBezTo>
                <a:cubicBezTo>
                  <a:pt x="1604" y="28"/>
                  <a:pt x="1530" y="11"/>
                  <a:pt x="1423" y="6"/>
                </a:cubicBezTo>
                <a:cubicBezTo>
                  <a:pt x="1316" y="1"/>
                  <a:pt x="1281" y="0"/>
                  <a:pt x="1008" y="0"/>
                </a:cubicBezTo>
                <a:close/>
              </a:path>
            </a:pathLst>
          </a:custGeom>
          <a:solidFill>
            <a:srgbClr val="A1006B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0" name="Freeform 12">
            <a:hlinkClick r:id="rId7"/>
            <a:extLst>
              <a:ext uri="{FF2B5EF4-FFF2-40B4-BE49-F238E27FC236}">
                <a16:creationId xmlns:a16="http://schemas.microsoft.com/office/drawing/2014/main" id="{2A8276FA-5F5E-44B2-84B0-117B72C9EF8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635" y="625148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21" name="Oval 13">
            <a:hlinkClick r:id="rId7"/>
            <a:extLst>
              <a:ext uri="{FF2B5EF4-FFF2-40B4-BE49-F238E27FC236}">
                <a16:creationId xmlns:a16="http://schemas.microsoft.com/office/drawing/2014/main" id="{1DEA0A34-6A40-4A67-8549-9EC7D79A0D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048" y="6240216"/>
            <a:ext cx="19173" cy="19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22" name="Image 21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D376B68B-D9A6-40B3-B1D7-19B265D3927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93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271023FB-AA97-8263-E230-E1D45E49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14142B9-8077-43D6-DB03-ADB20AF845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B16FB85-2308-DC4D-2BFB-258E329A4F2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92280" y="2228867"/>
            <a:ext cx="2810933" cy="1107996"/>
          </a:xfrm>
        </p:spPr>
        <p:txBody>
          <a:bodyPr>
            <a:spAutoFit/>
          </a:bodyPr>
          <a:lstStyle>
            <a:lvl1pPr>
              <a:defRPr sz="7200">
                <a:solidFill>
                  <a:srgbClr val="A1006B"/>
                </a:solidFill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sp>
        <p:nvSpPr>
          <p:cNvPr id="5" name="Espace réservé du texte 62">
            <a:extLst>
              <a:ext uri="{FF2B5EF4-FFF2-40B4-BE49-F238E27FC236}">
                <a16:creationId xmlns:a16="http://schemas.microsoft.com/office/drawing/2014/main" id="{B89BD1D3-1ED3-C159-27A4-B1B7582D04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695" y="5949862"/>
            <a:ext cx="7205688" cy="184665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Retrouvez-nous sur</a:t>
            </a:r>
          </a:p>
        </p:txBody>
      </p:sp>
      <p:sp>
        <p:nvSpPr>
          <p:cNvPr id="7" name="Shape 2819">
            <a:hlinkClick r:id="rId5"/>
            <a:extLst>
              <a:ext uri="{FF2B5EF4-FFF2-40B4-BE49-F238E27FC236}">
                <a16:creationId xmlns:a16="http://schemas.microsoft.com/office/drawing/2014/main" id="{F3F340A6-B72E-8920-FDBC-F9B51F7A0F60}"/>
              </a:ext>
            </a:extLst>
          </p:cNvPr>
          <p:cNvSpPr/>
          <p:nvPr userDrawn="1"/>
        </p:nvSpPr>
        <p:spPr>
          <a:xfrm>
            <a:off x="957314" y="6197406"/>
            <a:ext cx="194853" cy="15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4735" y="0"/>
                </a:moveTo>
                <a:cubicBezTo>
                  <a:pt x="16497" y="0"/>
                  <a:pt x="17287" y="960"/>
                  <a:pt x="18293" y="1876"/>
                </a:cubicBezTo>
                <a:cubicBezTo>
                  <a:pt x="19048" y="1876"/>
                  <a:pt x="20055" y="1265"/>
                  <a:pt x="20558" y="960"/>
                </a:cubicBezTo>
                <a:cubicBezTo>
                  <a:pt x="20845" y="655"/>
                  <a:pt x="20845" y="655"/>
                  <a:pt x="21097" y="655"/>
                </a:cubicBezTo>
                <a:cubicBezTo>
                  <a:pt x="20845" y="1571"/>
                  <a:pt x="20306" y="2487"/>
                  <a:pt x="19551" y="3098"/>
                </a:cubicBezTo>
                <a:cubicBezTo>
                  <a:pt x="19551" y="3098"/>
                  <a:pt x="19300" y="3403"/>
                  <a:pt x="19048" y="3403"/>
                </a:cubicBezTo>
                <a:cubicBezTo>
                  <a:pt x="20055" y="3403"/>
                  <a:pt x="20845" y="2793"/>
                  <a:pt x="21600" y="2793"/>
                </a:cubicBezTo>
                <a:cubicBezTo>
                  <a:pt x="21348" y="3403"/>
                  <a:pt x="20845" y="4320"/>
                  <a:pt x="20055" y="4625"/>
                </a:cubicBezTo>
                <a:cubicBezTo>
                  <a:pt x="19803" y="4931"/>
                  <a:pt x="19803" y="5280"/>
                  <a:pt x="19551" y="5585"/>
                </a:cubicBezTo>
                <a:cubicBezTo>
                  <a:pt x="19551" y="6807"/>
                  <a:pt x="19551" y="7724"/>
                  <a:pt x="19300" y="8945"/>
                </a:cubicBezTo>
                <a:cubicBezTo>
                  <a:pt x="18042" y="14836"/>
                  <a:pt x="15239" y="19156"/>
                  <a:pt x="10674" y="20989"/>
                </a:cubicBezTo>
                <a:cubicBezTo>
                  <a:pt x="8877" y="21600"/>
                  <a:pt x="6110" y="21600"/>
                  <a:pt x="4313" y="21294"/>
                </a:cubicBezTo>
                <a:cubicBezTo>
                  <a:pt x="3306" y="20989"/>
                  <a:pt x="2552" y="20684"/>
                  <a:pt x="1509" y="20073"/>
                </a:cubicBezTo>
                <a:cubicBezTo>
                  <a:pt x="1258" y="19767"/>
                  <a:pt x="755" y="19767"/>
                  <a:pt x="503" y="19462"/>
                </a:cubicBezTo>
                <a:cubicBezTo>
                  <a:pt x="252" y="19156"/>
                  <a:pt x="252" y="19156"/>
                  <a:pt x="0" y="19156"/>
                </a:cubicBezTo>
                <a:cubicBezTo>
                  <a:pt x="503" y="19156"/>
                  <a:pt x="1006" y="19156"/>
                  <a:pt x="1509" y="19156"/>
                </a:cubicBezTo>
                <a:cubicBezTo>
                  <a:pt x="1797" y="19156"/>
                  <a:pt x="2300" y="19156"/>
                  <a:pt x="2803" y="18851"/>
                </a:cubicBezTo>
                <a:cubicBezTo>
                  <a:pt x="3810" y="18502"/>
                  <a:pt x="4564" y="18196"/>
                  <a:pt x="5319" y="17891"/>
                </a:cubicBezTo>
                <a:cubicBezTo>
                  <a:pt x="5858" y="17585"/>
                  <a:pt x="6361" y="17280"/>
                  <a:pt x="6613" y="16669"/>
                </a:cubicBezTo>
                <a:cubicBezTo>
                  <a:pt x="6110" y="16669"/>
                  <a:pt x="5607" y="16669"/>
                  <a:pt x="5319" y="16669"/>
                </a:cubicBezTo>
                <a:cubicBezTo>
                  <a:pt x="3810" y="16058"/>
                  <a:pt x="3055" y="14836"/>
                  <a:pt x="2552" y="12960"/>
                </a:cubicBezTo>
                <a:cubicBezTo>
                  <a:pt x="2803" y="13265"/>
                  <a:pt x="4061" y="13265"/>
                  <a:pt x="4313" y="12960"/>
                </a:cubicBezTo>
                <a:cubicBezTo>
                  <a:pt x="3810" y="12960"/>
                  <a:pt x="3306" y="12655"/>
                  <a:pt x="3055" y="12349"/>
                </a:cubicBezTo>
                <a:cubicBezTo>
                  <a:pt x="1797" y="11433"/>
                  <a:pt x="755" y="9905"/>
                  <a:pt x="755" y="7724"/>
                </a:cubicBezTo>
                <a:cubicBezTo>
                  <a:pt x="1006" y="7724"/>
                  <a:pt x="1258" y="7724"/>
                  <a:pt x="1258" y="8029"/>
                </a:cubicBezTo>
                <a:cubicBezTo>
                  <a:pt x="1509" y="8029"/>
                  <a:pt x="1797" y="8029"/>
                  <a:pt x="2300" y="8334"/>
                </a:cubicBezTo>
                <a:lnTo>
                  <a:pt x="2803" y="8334"/>
                </a:lnTo>
                <a:cubicBezTo>
                  <a:pt x="2552" y="8029"/>
                  <a:pt x="2300" y="7724"/>
                  <a:pt x="2049" y="7418"/>
                </a:cubicBezTo>
                <a:cubicBezTo>
                  <a:pt x="1258" y="6196"/>
                  <a:pt x="503" y="4625"/>
                  <a:pt x="1006" y="2487"/>
                </a:cubicBezTo>
                <a:cubicBezTo>
                  <a:pt x="1006" y="1876"/>
                  <a:pt x="1258" y="1571"/>
                  <a:pt x="1509" y="1265"/>
                </a:cubicBezTo>
                <a:cubicBezTo>
                  <a:pt x="1509" y="1265"/>
                  <a:pt x="1797" y="1571"/>
                  <a:pt x="2049" y="1571"/>
                </a:cubicBezTo>
                <a:cubicBezTo>
                  <a:pt x="2300" y="2182"/>
                  <a:pt x="2803" y="2793"/>
                  <a:pt x="3306" y="3098"/>
                </a:cubicBezTo>
                <a:cubicBezTo>
                  <a:pt x="4816" y="4625"/>
                  <a:pt x="6361" y="5585"/>
                  <a:pt x="8626" y="6502"/>
                </a:cubicBezTo>
                <a:cubicBezTo>
                  <a:pt x="9380" y="6502"/>
                  <a:pt x="9919" y="6807"/>
                  <a:pt x="10674" y="6807"/>
                </a:cubicBezTo>
                <a:cubicBezTo>
                  <a:pt x="10423" y="5891"/>
                  <a:pt x="10423" y="4931"/>
                  <a:pt x="10674" y="4320"/>
                </a:cubicBezTo>
                <a:cubicBezTo>
                  <a:pt x="11177" y="2487"/>
                  <a:pt x="11932" y="1265"/>
                  <a:pt x="13226" y="655"/>
                </a:cubicBezTo>
                <a:cubicBezTo>
                  <a:pt x="13477" y="349"/>
                  <a:pt x="13981" y="349"/>
                  <a:pt x="14232" y="349"/>
                </a:cubicBezTo>
                <a:cubicBezTo>
                  <a:pt x="14484" y="349"/>
                  <a:pt x="14484" y="0"/>
                  <a:pt x="14735" y="0"/>
                </a:cubicBezTo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" name="Shape 2829">
            <a:hlinkClick r:id="rId6"/>
            <a:extLst>
              <a:ext uri="{FF2B5EF4-FFF2-40B4-BE49-F238E27FC236}">
                <a16:creationId xmlns:a16="http://schemas.microsoft.com/office/drawing/2014/main" id="{F8E91630-2B4E-ACB1-F8F0-7B3378170C03}"/>
              </a:ext>
            </a:extLst>
          </p:cNvPr>
          <p:cNvSpPr/>
          <p:nvPr userDrawn="1"/>
        </p:nvSpPr>
        <p:spPr>
          <a:xfrm>
            <a:off x="1324692" y="6197659"/>
            <a:ext cx="233608" cy="15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24" y="0"/>
                </a:moveTo>
                <a:cubicBezTo>
                  <a:pt x="11196" y="0"/>
                  <a:pt x="11196" y="0"/>
                  <a:pt x="11196" y="0"/>
                </a:cubicBezTo>
                <a:cubicBezTo>
                  <a:pt x="3816" y="0"/>
                  <a:pt x="3816" y="0"/>
                  <a:pt x="3816" y="0"/>
                </a:cubicBezTo>
                <a:cubicBezTo>
                  <a:pt x="2016" y="0"/>
                  <a:pt x="0" y="1844"/>
                  <a:pt x="0" y="4478"/>
                </a:cubicBezTo>
                <a:cubicBezTo>
                  <a:pt x="0" y="17491"/>
                  <a:pt x="0" y="17491"/>
                  <a:pt x="0" y="17491"/>
                </a:cubicBezTo>
                <a:cubicBezTo>
                  <a:pt x="0" y="20072"/>
                  <a:pt x="2016" y="21600"/>
                  <a:pt x="3816" y="21600"/>
                </a:cubicBezTo>
                <a:cubicBezTo>
                  <a:pt x="11448" y="21600"/>
                  <a:pt x="11448" y="21600"/>
                  <a:pt x="11448" y="21600"/>
                </a:cubicBezTo>
                <a:cubicBezTo>
                  <a:pt x="18324" y="21600"/>
                  <a:pt x="18324" y="21600"/>
                  <a:pt x="18324" y="21600"/>
                </a:cubicBezTo>
                <a:cubicBezTo>
                  <a:pt x="20088" y="21600"/>
                  <a:pt x="21600" y="20072"/>
                  <a:pt x="21600" y="17491"/>
                </a:cubicBezTo>
                <a:cubicBezTo>
                  <a:pt x="21600" y="4478"/>
                  <a:pt x="21600" y="4478"/>
                  <a:pt x="21600" y="4478"/>
                </a:cubicBezTo>
                <a:cubicBezTo>
                  <a:pt x="21600" y="1844"/>
                  <a:pt x="20088" y="0"/>
                  <a:pt x="18324" y="0"/>
                </a:cubicBezTo>
                <a:close/>
                <a:moveTo>
                  <a:pt x="9396" y="16016"/>
                </a:moveTo>
                <a:cubicBezTo>
                  <a:pt x="9396" y="5953"/>
                  <a:pt x="9396" y="5953"/>
                  <a:pt x="9396" y="5953"/>
                </a:cubicBezTo>
                <a:cubicBezTo>
                  <a:pt x="14004" y="10800"/>
                  <a:pt x="14004" y="10800"/>
                  <a:pt x="14004" y="10800"/>
                </a:cubicBezTo>
                <a:close/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" name="Shape 2833">
            <a:hlinkClick r:id="rId7"/>
            <a:extLst>
              <a:ext uri="{FF2B5EF4-FFF2-40B4-BE49-F238E27FC236}">
                <a16:creationId xmlns:a16="http://schemas.microsoft.com/office/drawing/2014/main" id="{4E3DEA1F-BCF7-99BF-4EC5-B579EE3142EF}"/>
              </a:ext>
            </a:extLst>
          </p:cNvPr>
          <p:cNvSpPr/>
          <p:nvPr userDrawn="1"/>
        </p:nvSpPr>
        <p:spPr>
          <a:xfrm>
            <a:off x="1721139" y="6162857"/>
            <a:ext cx="90857" cy="194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7" extrusionOk="0">
                <a:moveTo>
                  <a:pt x="21600" y="16"/>
                </a:moveTo>
                <a:cubicBezTo>
                  <a:pt x="21600" y="1261"/>
                  <a:pt x="21600" y="3539"/>
                  <a:pt x="21600" y="3539"/>
                </a:cubicBezTo>
                <a:cubicBezTo>
                  <a:pt x="21600" y="3539"/>
                  <a:pt x="16257" y="3290"/>
                  <a:pt x="15112" y="4286"/>
                </a:cubicBezTo>
                <a:cubicBezTo>
                  <a:pt x="14044" y="4784"/>
                  <a:pt x="14578" y="6279"/>
                  <a:pt x="14578" y="7311"/>
                </a:cubicBezTo>
                <a:cubicBezTo>
                  <a:pt x="16791" y="7311"/>
                  <a:pt x="19463" y="7311"/>
                  <a:pt x="21600" y="7311"/>
                </a:cubicBezTo>
                <a:cubicBezTo>
                  <a:pt x="21066" y="8805"/>
                  <a:pt x="20531" y="9553"/>
                  <a:pt x="20531" y="10834"/>
                </a:cubicBezTo>
                <a:cubicBezTo>
                  <a:pt x="18394" y="10834"/>
                  <a:pt x="14578" y="10834"/>
                  <a:pt x="14578" y="10834"/>
                </a:cubicBezTo>
                <a:cubicBezTo>
                  <a:pt x="14578" y="21367"/>
                  <a:pt x="14578" y="21367"/>
                  <a:pt x="14578" y="21367"/>
                </a:cubicBezTo>
                <a:cubicBezTo>
                  <a:pt x="14578" y="21367"/>
                  <a:pt x="7632" y="21367"/>
                  <a:pt x="4350" y="21367"/>
                </a:cubicBezTo>
                <a:cubicBezTo>
                  <a:pt x="4350" y="18129"/>
                  <a:pt x="4350" y="14357"/>
                  <a:pt x="4350" y="10834"/>
                </a:cubicBezTo>
                <a:cubicBezTo>
                  <a:pt x="2748" y="10834"/>
                  <a:pt x="1679" y="10834"/>
                  <a:pt x="0" y="10834"/>
                </a:cubicBezTo>
                <a:cubicBezTo>
                  <a:pt x="0" y="9553"/>
                  <a:pt x="0" y="8557"/>
                  <a:pt x="0" y="7311"/>
                </a:cubicBezTo>
                <a:cubicBezTo>
                  <a:pt x="1679" y="7311"/>
                  <a:pt x="2748" y="7311"/>
                  <a:pt x="4350" y="7311"/>
                </a:cubicBezTo>
                <a:cubicBezTo>
                  <a:pt x="4885" y="5033"/>
                  <a:pt x="4885" y="2542"/>
                  <a:pt x="7632" y="1261"/>
                </a:cubicBezTo>
                <a:cubicBezTo>
                  <a:pt x="10304" y="-233"/>
                  <a:pt x="12975" y="16"/>
                  <a:pt x="21600" y="16"/>
                </a:cubicBezTo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wrap="none"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5" name="Freeform 11">
            <a:hlinkClick r:id="rId8"/>
            <a:extLst>
              <a:ext uri="{FF2B5EF4-FFF2-40B4-BE49-F238E27FC236}">
                <a16:creationId xmlns:a16="http://schemas.microsoft.com/office/drawing/2014/main" id="{2EEC960C-A92F-7EE8-543E-BD8814952193}"/>
              </a:ext>
            </a:extLst>
          </p:cNvPr>
          <p:cNvSpPr>
            <a:spLocks/>
          </p:cNvSpPr>
          <p:nvPr userDrawn="1"/>
        </p:nvSpPr>
        <p:spPr bwMode="auto">
          <a:xfrm>
            <a:off x="1999750" y="6197405"/>
            <a:ext cx="159813" cy="159920"/>
          </a:xfrm>
          <a:custGeom>
            <a:avLst/>
            <a:gdLst>
              <a:gd name="T0" fmla="*/ 1008 w 2015"/>
              <a:gd name="T1" fmla="*/ 0 h 2015"/>
              <a:gd name="T2" fmla="*/ 592 w 2015"/>
              <a:gd name="T3" fmla="*/ 6 h 2015"/>
              <a:gd name="T4" fmla="*/ 348 w 2015"/>
              <a:gd name="T5" fmla="*/ 53 h 2015"/>
              <a:gd name="T6" fmla="*/ 169 w 2015"/>
              <a:gd name="T7" fmla="*/ 169 h 2015"/>
              <a:gd name="T8" fmla="*/ 53 w 2015"/>
              <a:gd name="T9" fmla="*/ 347 h 2015"/>
              <a:gd name="T10" fmla="*/ 6 w 2015"/>
              <a:gd name="T11" fmla="*/ 592 h 2015"/>
              <a:gd name="T12" fmla="*/ 0 w 2015"/>
              <a:gd name="T13" fmla="*/ 1007 h 2015"/>
              <a:gd name="T14" fmla="*/ 6 w 2015"/>
              <a:gd name="T15" fmla="*/ 1423 h 2015"/>
              <a:gd name="T16" fmla="*/ 53 w 2015"/>
              <a:gd name="T17" fmla="*/ 1667 h 2015"/>
              <a:gd name="T18" fmla="*/ 169 w 2015"/>
              <a:gd name="T19" fmla="*/ 1846 h 2015"/>
              <a:gd name="T20" fmla="*/ 348 w 2015"/>
              <a:gd name="T21" fmla="*/ 1962 h 2015"/>
              <a:gd name="T22" fmla="*/ 592 w 2015"/>
              <a:gd name="T23" fmla="*/ 2009 h 2015"/>
              <a:gd name="T24" fmla="*/ 1008 w 2015"/>
              <a:gd name="T25" fmla="*/ 2015 h 2015"/>
              <a:gd name="T26" fmla="*/ 1423 w 2015"/>
              <a:gd name="T27" fmla="*/ 2009 h 2015"/>
              <a:gd name="T28" fmla="*/ 1668 w 2015"/>
              <a:gd name="T29" fmla="*/ 1962 h 2015"/>
              <a:gd name="T30" fmla="*/ 1846 w 2015"/>
              <a:gd name="T31" fmla="*/ 1846 h 2015"/>
              <a:gd name="T32" fmla="*/ 1962 w 2015"/>
              <a:gd name="T33" fmla="*/ 1667 h 2015"/>
              <a:gd name="T34" fmla="*/ 2009 w 2015"/>
              <a:gd name="T35" fmla="*/ 1423 h 2015"/>
              <a:gd name="T36" fmla="*/ 2015 w 2015"/>
              <a:gd name="T37" fmla="*/ 1007 h 2015"/>
              <a:gd name="T38" fmla="*/ 2009 w 2015"/>
              <a:gd name="T39" fmla="*/ 592 h 2015"/>
              <a:gd name="T40" fmla="*/ 1962 w 2015"/>
              <a:gd name="T41" fmla="*/ 347 h 2015"/>
              <a:gd name="T42" fmla="*/ 1846 w 2015"/>
              <a:gd name="T43" fmla="*/ 169 h 2015"/>
              <a:gd name="T44" fmla="*/ 1668 w 2015"/>
              <a:gd name="T45" fmla="*/ 53 h 2015"/>
              <a:gd name="T46" fmla="*/ 1423 w 2015"/>
              <a:gd name="T47" fmla="*/ 6 h 2015"/>
              <a:gd name="T48" fmla="*/ 1008 w 2015"/>
              <a:gd name="T49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5" h="2015">
                <a:moveTo>
                  <a:pt x="1008" y="0"/>
                </a:moveTo>
                <a:cubicBezTo>
                  <a:pt x="734" y="0"/>
                  <a:pt x="700" y="1"/>
                  <a:pt x="592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1" y="78"/>
                  <a:pt x="225" y="113"/>
                  <a:pt x="169" y="169"/>
                </a:cubicBezTo>
                <a:cubicBezTo>
                  <a:pt x="113" y="225"/>
                  <a:pt x="79" y="281"/>
                  <a:pt x="53" y="347"/>
                </a:cubicBezTo>
                <a:cubicBezTo>
                  <a:pt x="28" y="411"/>
                  <a:pt x="11" y="485"/>
                  <a:pt x="6" y="592"/>
                </a:cubicBezTo>
                <a:cubicBezTo>
                  <a:pt x="1" y="699"/>
                  <a:pt x="0" y="734"/>
                  <a:pt x="0" y="1007"/>
                </a:cubicBezTo>
                <a:cubicBezTo>
                  <a:pt x="0" y="1281"/>
                  <a:pt x="1" y="1315"/>
                  <a:pt x="6" y="1423"/>
                </a:cubicBezTo>
                <a:cubicBezTo>
                  <a:pt x="11" y="1530"/>
                  <a:pt x="28" y="1603"/>
                  <a:pt x="53" y="1667"/>
                </a:cubicBezTo>
                <a:cubicBezTo>
                  <a:pt x="79" y="1734"/>
                  <a:pt x="113" y="1790"/>
                  <a:pt x="169" y="1846"/>
                </a:cubicBezTo>
                <a:cubicBezTo>
                  <a:pt x="225" y="1902"/>
                  <a:pt x="281" y="1936"/>
                  <a:pt x="348" y="1962"/>
                </a:cubicBezTo>
                <a:cubicBezTo>
                  <a:pt x="412" y="1987"/>
                  <a:pt x="485" y="2004"/>
                  <a:pt x="592" y="2009"/>
                </a:cubicBezTo>
                <a:cubicBezTo>
                  <a:pt x="700" y="2014"/>
                  <a:pt x="734" y="2015"/>
                  <a:pt x="1008" y="2015"/>
                </a:cubicBezTo>
                <a:cubicBezTo>
                  <a:pt x="1281" y="2015"/>
                  <a:pt x="1316" y="2014"/>
                  <a:pt x="1423" y="2009"/>
                </a:cubicBezTo>
                <a:cubicBezTo>
                  <a:pt x="1530" y="2004"/>
                  <a:pt x="1604" y="1987"/>
                  <a:pt x="1668" y="1962"/>
                </a:cubicBezTo>
                <a:cubicBezTo>
                  <a:pt x="1734" y="1936"/>
                  <a:pt x="1790" y="1902"/>
                  <a:pt x="1846" y="1846"/>
                </a:cubicBezTo>
                <a:cubicBezTo>
                  <a:pt x="1902" y="1790"/>
                  <a:pt x="1937" y="1734"/>
                  <a:pt x="1962" y="1667"/>
                </a:cubicBezTo>
                <a:cubicBezTo>
                  <a:pt x="1987" y="1603"/>
                  <a:pt x="2004" y="1530"/>
                  <a:pt x="2009" y="1423"/>
                </a:cubicBezTo>
                <a:cubicBezTo>
                  <a:pt x="2014" y="1315"/>
                  <a:pt x="2015" y="1281"/>
                  <a:pt x="2015" y="1007"/>
                </a:cubicBezTo>
                <a:cubicBezTo>
                  <a:pt x="2015" y="734"/>
                  <a:pt x="2014" y="699"/>
                  <a:pt x="2009" y="592"/>
                </a:cubicBezTo>
                <a:cubicBezTo>
                  <a:pt x="2004" y="485"/>
                  <a:pt x="1987" y="411"/>
                  <a:pt x="1962" y="347"/>
                </a:cubicBezTo>
                <a:cubicBezTo>
                  <a:pt x="1937" y="281"/>
                  <a:pt x="1902" y="225"/>
                  <a:pt x="1846" y="169"/>
                </a:cubicBezTo>
                <a:cubicBezTo>
                  <a:pt x="1790" y="113"/>
                  <a:pt x="1734" y="78"/>
                  <a:pt x="1668" y="53"/>
                </a:cubicBezTo>
                <a:cubicBezTo>
                  <a:pt x="1604" y="28"/>
                  <a:pt x="1530" y="11"/>
                  <a:pt x="1423" y="6"/>
                </a:cubicBezTo>
                <a:cubicBezTo>
                  <a:pt x="1316" y="1"/>
                  <a:pt x="1281" y="0"/>
                  <a:pt x="1008" y="0"/>
                </a:cubicBezTo>
                <a:close/>
              </a:path>
            </a:pathLst>
          </a:custGeom>
          <a:solidFill>
            <a:srgbClr val="A1006B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6" name="Freeform 12">
            <a:hlinkClick r:id="rId9"/>
            <a:extLst>
              <a:ext uri="{FF2B5EF4-FFF2-40B4-BE49-F238E27FC236}">
                <a16:creationId xmlns:a16="http://schemas.microsoft.com/office/drawing/2014/main" id="{A4D84278-47E9-2FB3-FA1E-EA1DBF0B077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700" y="623627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" name="Oval 13">
            <a:hlinkClick r:id="rId9"/>
            <a:extLst>
              <a:ext uri="{FF2B5EF4-FFF2-40B4-BE49-F238E27FC236}">
                <a16:creationId xmlns:a16="http://schemas.microsoft.com/office/drawing/2014/main" id="{CFFC70CE-E7F6-F23E-EF9F-8BE7E27719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114" y="6225007"/>
            <a:ext cx="19173" cy="19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4" name="Image 13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45656F41-0E78-4345-8E54-AEBD6BD5774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5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271023FB-AA97-8263-E230-E1D45E49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18D9E3A8-3DE4-4CAC-A9EA-CA721F24C2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3766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A32E17C-9A80-EE0A-A263-A94579D25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695" y="628237"/>
            <a:ext cx="6528459" cy="1151924"/>
          </a:xfrm>
        </p:spPr>
        <p:txBody>
          <a:bodyPr>
            <a:normAutofit/>
          </a:bodyPr>
          <a:lstStyle>
            <a:lvl1pPr>
              <a:defRPr sz="4000" b="1" i="0" cap="none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C395958-B60E-4525-BB73-69B088A447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9695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A3AB8440-DE1D-4910-A184-6D93BBD19F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9695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49EC2846-1CDC-42A2-90C2-B89F78DFE2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3766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292E8F74-4209-F701-6B41-7D9C31B96B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8129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DE5D8A8D-28EE-4F60-A4EA-152E621BC0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8129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" name="Espace réservé du texte 62">
            <a:extLst>
              <a:ext uri="{FF2B5EF4-FFF2-40B4-BE49-F238E27FC236}">
                <a16:creationId xmlns:a16="http://schemas.microsoft.com/office/drawing/2014/main" id="{6A16D0D2-F73A-0940-50D9-41DCDEA619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695" y="5949862"/>
            <a:ext cx="7205688" cy="184665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Retrouvez-nous sur</a:t>
            </a:r>
          </a:p>
        </p:txBody>
      </p:sp>
      <p:sp>
        <p:nvSpPr>
          <p:cNvPr id="5" name="Shape 2819">
            <a:hlinkClick r:id="rId4"/>
            <a:extLst>
              <a:ext uri="{FF2B5EF4-FFF2-40B4-BE49-F238E27FC236}">
                <a16:creationId xmlns:a16="http://schemas.microsoft.com/office/drawing/2014/main" id="{8BD4979B-6341-A0CA-986C-7C94E92B2CDC}"/>
              </a:ext>
            </a:extLst>
          </p:cNvPr>
          <p:cNvSpPr/>
          <p:nvPr userDrawn="1"/>
        </p:nvSpPr>
        <p:spPr>
          <a:xfrm>
            <a:off x="957314" y="6197406"/>
            <a:ext cx="194853" cy="15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4735" y="0"/>
                </a:moveTo>
                <a:cubicBezTo>
                  <a:pt x="16497" y="0"/>
                  <a:pt x="17287" y="960"/>
                  <a:pt x="18293" y="1876"/>
                </a:cubicBezTo>
                <a:cubicBezTo>
                  <a:pt x="19048" y="1876"/>
                  <a:pt x="20055" y="1265"/>
                  <a:pt x="20558" y="960"/>
                </a:cubicBezTo>
                <a:cubicBezTo>
                  <a:pt x="20845" y="655"/>
                  <a:pt x="20845" y="655"/>
                  <a:pt x="21097" y="655"/>
                </a:cubicBezTo>
                <a:cubicBezTo>
                  <a:pt x="20845" y="1571"/>
                  <a:pt x="20306" y="2487"/>
                  <a:pt x="19551" y="3098"/>
                </a:cubicBezTo>
                <a:cubicBezTo>
                  <a:pt x="19551" y="3098"/>
                  <a:pt x="19300" y="3403"/>
                  <a:pt x="19048" y="3403"/>
                </a:cubicBezTo>
                <a:cubicBezTo>
                  <a:pt x="20055" y="3403"/>
                  <a:pt x="20845" y="2793"/>
                  <a:pt x="21600" y="2793"/>
                </a:cubicBezTo>
                <a:cubicBezTo>
                  <a:pt x="21348" y="3403"/>
                  <a:pt x="20845" y="4320"/>
                  <a:pt x="20055" y="4625"/>
                </a:cubicBezTo>
                <a:cubicBezTo>
                  <a:pt x="19803" y="4931"/>
                  <a:pt x="19803" y="5280"/>
                  <a:pt x="19551" y="5585"/>
                </a:cubicBezTo>
                <a:cubicBezTo>
                  <a:pt x="19551" y="6807"/>
                  <a:pt x="19551" y="7724"/>
                  <a:pt x="19300" y="8945"/>
                </a:cubicBezTo>
                <a:cubicBezTo>
                  <a:pt x="18042" y="14836"/>
                  <a:pt x="15239" y="19156"/>
                  <a:pt x="10674" y="20989"/>
                </a:cubicBezTo>
                <a:cubicBezTo>
                  <a:pt x="8877" y="21600"/>
                  <a:pt x="6110" y="21600"/>
                  <a:pt x="4313" y="21294"/>
                </a:cubicBezTo>
                <a:cubicBezTo>
                  <a:pt x="3306" y="20989"/>
                  <a:pt x="2552" y="20684"/>
                  <a:pt x="1509" y="20073"/>
                </a:cubicBezTo>
                <a:cubicBezTo>
                  <a:pt x="1258" y="19767"/>
                  <a:pt x="755" y="19767"/>
                  <a:pt x="503" y="19462"/>
                </a:cubicBezTo>
                <a:cubicBezTo>
                  <a:pt x="252" y="19156"/>
                  <a:pt x="252" y="19156"/>
                  <a:pt x="0" y="19156"/>
                </a:cubicBezTo>
                <a:cubicBezTo>
                  <a:pt x="503" y="19156"/>
                  <a:pt x="1006" y="19156"/>
                  <a:pt x="1509" y="19156"/>
                </a:cubicBezTo>
                <a:cubicBezTo>
                  <a:pt x="1797" y="19156"/>
                  <a:pt x="2300" y="19156"/>
                  <a:pt x="2803" y="18851"/>
                </a:cubicBezTo>
                <a:cubicBezTo>
                  <a:pt x="3810" y="18502"/>
                  <a:pt x="4564" y="18196"/>
                  <a:pt x="5319" y="17891"/>
                </a:cubicBezTo>
                <a:cubicBezTo>
                  <a:pt x="5858" y="17585"/>
                  <a:pt x="6361" y="17280"/>
                  <a:pt x="6613" y="16669"/>
                </a:cubicBezTo>
                <a:cubicBezTo>
                  <a:pt x="6110" y="16669"/>
                  <a:pt x="5607" y="16669"/>
                  <a:pt x="5319" y="16669"/>
                </a:cubicBezTo>
                <a:cubicBezTo>
                  <a:pt x="3810" y="16058"/>
                  <a:pt x="3055" y="14836"/>
                  <a:pt x="2552" y="12960"/>
                </a:cubicBezTo>
                <a:cubicBezTo>
                  <a:pt x="2803" y="13265"/>
                  <a:pt x="4061" y="13265"/>
                  <a:pt x="4313" y="12960"/>
                </a:cubicBezTo>
                <a:cubicBezTo>
                  <a:pt x="3810" y="12960"/>
                  <a:pt x="3306" y="12655"/>
                  <a:pt x="3055" y="12349"/>
                </a:cubicBezTo>
                <a:cubicBezTo>
                  <a:pt x="1797" y="11433"/>
                  <a:pt x="755" y="9905"/>
                  <a:pt x="755" y="7724"/>
                </a:cubicBezTo>
                <a:cubicBezTo>
                  <a:pt x="1006" y="7724"/>
                  <a:pt x="1258" y="7724"/>
                  <a:pt x="1258" y="8029"/>
                </a:cubicBezTo>
                <a:cubicBezTo>
                  <a:pt x="1509" y="8029"/>
                  <a:pt x="1797" y="8029"/>
                  <a:pt x="2300" y="8334"/>
                </a:cubicBezTo>
                <a:lnTo>
                  <a:pt x="2803" y="8334"/>
                </a:lnTo>
                <a:cubicBezTo>
                  <a:pt x="2552" y="8029"/>
                  <a:pt x="2300" y="7724"/>
                  <a:pt x="2049" y="7418"/>
                </a:cubicBezTo>
                <a:cubicBezTo>
                  <a:pt x="1258" y="6196"/>
                  <a:pt x="503" y="4625"/>
                  <a:pt x="1006" y="2487"/>
                </a:cubicBezTo>
                <a:cubicBezTo>
                  <a:pt x="1006" y="1876"/>
                  <a:pt x="1258" y="1571"/>
                  <a:pt x="1509" y="1265"/>
                </a:cubicBezTo>
                <a:cubicBezTo>
                  <a:pt x="1509" y="1265"/>
                  <a:pt x="1797" y="1571"/>
                  <a:pt x="2049" y="1571"/>
                </a:cubicBezTo>
                <a:cubicBezTo>
                  <a:pt x="2300" y="2182"/>
                  <a:pt x="2803" y="2793"/>
                  <a:pt x="3306" y="3098"/>
                </a:cubicBezTo>
                <a:cubicBezTo>
                  <a:pt x="4816" y="4625"/>
                  <a:pt x="6361" y="5585"/>
                  <a:pt x="8626" y="6502"/>
                </a:cubicBezTo>
                <a:cubicBezTo>
                  <a:pt x="9380" y="6502"/>
                  <a:pt x="9919" y="6807"/>
                  <a:pt x="10674" y="6807"/>
                </a:cubicBezTo>
                <a:cubicBezTo>
                  <a:pt x="10423" y="5891"/>
                  <a:pt x="10423" y="4931"/>
                  <a:pt x="10674" y="4320"/>
                </a:cubicBezTo>
                <a:cubicBezTo>
                  <a:pt x="11177" y="2487"/>
                  <a:pt x="11932" y="1265"/>
                  <a:pt x="13226" y="655"/>
                </a:cubicBezTo>
                <a:cubicBezTo>
                  <a:pt x="13477" y="349"/>
                  <a:pt x="13981" y="349"/>
                  <a:pt x="14232" y="349"/>
                </a:cubicBezTo>
                <a:cubicBezTo>
                  <a:pt x="14484" y="349"/>
                  <a:pt x="14484" y="0"/>
                  <a:pt x="1473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" name="Shape 2829">
            <a:hlinkClick r:id="rId5"/>
            <a:extLst>
              <a:ext uri="{FF2B5EF4-FFF2-40B4-BE49-F238E27FC236}">
                <a16:creationId xmlns:a16="http://schemas.microsoft.com/office/drawing/2014/main" id="{74EF671A-1E6E-20CE-79EC-97C08C03370C}"/>
              </a:ext>
            </a:extLst>
          </p:cNvPr>
          <p:cNvSpPr/>
          <p:nvPr userDrawn="1"/>
        </p:nvSpPr>
        <p:spPr>
          <a:xfrm>
            <a:off x="1324692" y="6197659"/>
            <a:ext cx="233608" cy="15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24" y="0"/>
                </a:moveTo>
                <a:cubicBezTo>
                  <a:pt x="11196" y="0"/>
                  <a:pt x="11196" y="0"/>
                  <a:pt x="11196" y="0"/>
                </a:cubicBezTo>
                <a:cubicBezTo>
                  <a:pt x="3816" y="0"/>
                  <a:pt x="3816" y="0"/>
                  <a:pt x="3816" y="0"/>
                </a:cubicBezTo>
                <a:cubicBezTo>
                  <a:pt x="2016" y="0"/>
                  <a:pt x="0" y="1844"/>
                  <a:pt x="0" y="4478"/>
                </a:cubicBezTo>
                <a:cubicBezTo>
                  <a:pt x="0" y="17491"/>
                  <a:pt x="0" y="17491"/>
                  <a:pt x="0" y="17491"/>
                </a:cubicBezTo>
                <a:cubicBezTo>
                  <a:pt x="0" y="20072"/>
                  <a:pt x="2016" y="21600"/>
                  <a:pt x="3816" y="21600"/>
                </a:cubicBezTo>
                <a:cubicBezTo>
                  <a:pt x="11448" y="21600"/>
                  <a:pt x="11448" y="21600"/>
                  <a:pt x="11448" y="21600"/>
                </a:cubicBezTo>
                <a:cubicBezTo>
                  <a:pt x="18324" y="21600"/>
                  <a:pt x="18324" y="21600"/>
                  <a:pt x="18324" y="21600"/>
                </a:cubicBezTo>
                <a:cubicBezTo>
                  <a:pt x="20088" y="21600"/>
                  <a:pt x="21600" y="20072"/>
                  <a:pt x="21600" y="17491"/>
                </a:cubicBezTo>
                <a:cubicBezTo>
                  <a:pt x="21600" y="4478"/>
                  <a:pt x="21600" y="4478"/>
                  <a:pt x="21600" y="4478"/>
                </a:cubicBezTo>
                <a:cubicBezTo>
                  <a:pt x="21600" y="1844"/>
                  <a:pt x="20088" y="0"/>
                  <a:pt x="18324" y="0"/>
                </a:cubicBezTo>
                <a:close/>
                <a:moveTo>
                  <a:pt x="9396" y="16016"/>
                </a:moveTo>
                <a:cubicBezTo>
                  <a:pt x="9396" y="5953"/>
                  <a:pt x="9396" y="5953"/>
                  <a:pt x="9396" y="5953"/>
                </a:cubicBezTo>
                <a:cubicBezTo>
                  <a:pt x="14004" y="10800"/>
                  <a:pt x="14004" y="10800"/>
                  <a:pt x="14004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Shape 2833">
            <a:hlinkClick r:id="rId6"/>
            <a:extLst>
              <a:ext uri="{FF2B5EF4-FFF2-40B4-BE49-F238E27FC236}">
                <a16:creationId xmlns:a16="http://schemas.microsoft.com/office/drawing/2014/main" id="{C5BAEF13-3DD3-84D3-C1CB-987B94714FD1}"/>
              </a:ext>
            </a:extLst>
          </p:cNvPr>
          <p:cNvSpPr/>
          <p:nvPr userDrawn="1"/>
        </p:nvSpPr>
        <p:spPr>
          <a:xfrm>
            <a:off x="1721139" y="6162857"/>
            <a:ext cx="90857" cy="194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7" extrusionOk="0">
                <a:moveTo>
                  <a:pt x="21600" y="16"/>
                </a:moveTo>
                <a:cubicBezTo>
                  <a:pt x="21600" y="1261"/>
                  <a:pt x="21600" y="3539"/>
                  <a:pt x="21600" y="3539"/>
                </a:cubicBezTo>
                <a:cubicBezTo>
                  <a:pt x="21600" y="3539"/>
                  <a:pt x="16257" y="3290"/>
                  <a:pt x="15112" y="4286"/>
                </a:cubicBezTo>
                <a:cubicBezTo>
                  <a:pt x="14044" y="4784"/>
                  <a:pt x="14578" y="6279"/>
                  <a:pt x="14578" y="7311"/>
                </a:cubicBezTo>
                <a:cubicBezTo>
                  <a:pt x="16791" y="7311"/>
                  <a:pt x="19463" y="7311"/>
                  <a:pt x="21600" y="7311"/>
                </a:cubicBezTo>
                <a:cubicBezTo>
                  <a:pt x="21066" y="8805"/>
                  <a:pt x="20531" y="9553"/>
                  <a:pt x="20531" y="10834"/>
                </a:cubicBezTo>
                <a:cubicBezTo>
                  <a:pt x="18394" y="10834"/>
                  <a:pt x="14578" y="10834"/>
                  <a:pt x="14578" y="10834"/>
                </a:cubicBezTo>
                <a:cubicBezTo>
                  <a:pt x="14578" y="21367"/>
                  <a:pt x="14578" y="21367"/>
                  <a:pt x="14578" y="21367"/>
                </a:cubicBezTo>
                <a:cubicBezTo>
                  <a:pt x="14578" y="21367"/>
                  <a:pt x="7632" y="21367"/>
                  <a:pt x="4350" y="21367"/>
                </a:cubicBezTo>
                <a:cubicBezTo>
                  <a:pt x="4350" y="18129"/>
                  <a:pt x="4350" y="14357"/>
                  <a:pt x="4350" y="10834"/>
                </a:cubicBezTo>
                <a:cubicBezTo>
                  <a:pt x="2748" y="10834"/>
                  <a:pt x="1679" y="10834"/>
                  <a:pt x="0" y="10834"/>
                </a:cubicBezTo>
                <a:cubicBezTo>
                  <a:pt x="0" y="9553"/>
                  <a:pt x="0" y="8557"/>
                  <a:pt x="0" y="7311"/>
                </a:cubicBezTo>
                <a:cubicBezTo>
                  <a:pt x="1679" y="7311"/>
                  <a:pt x="2748" y="7311"/>
                  <a:pt x="4350" y="7311"/>
                </a:cubicBezTo>
                <a:cubicBezTo>
                  <a:pt x="4885" y="5033"/>
                  <a:pt x="4885" y="2542"/>
                  <a:pt x="7632" y="1261"/>
                </a:cubicBezTo>
                <a:cubicBezTo>
                  <a:pt x="10304" y="-233"/>
                  <a:pt x="12975" y="16"/>
                  <a:pt x="21600" y="1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none"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8" name="Freeform 11">
            <a:hlinkClick r:id="rId7"/>
            <a:extLst>
              <a:ext uri="{FF2B5EF4-FFF2-40B4-BE49-F238E27FC236}">
                <a16:creationId xmlns:a16="http://schemas.microsoft.com/office/drawing/2014/main" id="{D0021662-6301-F8AD-A233-9CF88FDD2CD1}"/>
              </a:ext>
            </a:extLst>
          </p:cNvPr>
          <p:cNvSpPr>
            <a:spLocks/>
          </p:cNvSpPr>
          <p:nvPr userDrawn="1"/>
        </p:nvSpPr>
        <p:spPr bwMode="auto">
          <a:xfrm>
            <a:off x="1999750" y="6197405"/>
            <a:ext cx="159813" cy="159920"/>
          </a:xfrm>
          <a:custGeom>
            <a:avLst/>
            <a:gdLst>
              <a:gd name="T0" fmla="*/ 1008 w 2015"/>
              <a:gd name="T1" fmla="*/ 0 h 2015"/>
              <a:gd name="T2" fmla="*/ 592 w 2015"/>
              <a:gd name="T3" fmla="*/ 6 h 2015"/>
              <a:gd name="T4" fmla="*/ 348 w 2015"/>
              <a:gd name="T5" fmla="*/ 53 h 2015"/>
              <a:gd name="T6" fmla="*/ 169 w 2015"/>
              <a:gd name="T7" fmla="*/ 169 h 2015"/>
              <a:gd name="T8" fmla="*/ 53 w 2015"/>
              <a:gd name="T9" fmla="*/ 347 h 2015"/>
              <a:gd name="T10" fmla="*/ 6 w 2015"/>
              <a:gd name="T11" fmla="*/ 592 h 2015"/>
              <a:gd name="T12" fmla="*/ 0 w 2015"/>
              <a:gd name="T13" fmla="*/ 1007 h 2015"/>
              <a:gd name="T14" fmla="*/ 6 w 2015"/>
              <a:gd name="T15" fmla="*/ 1423 h 2015"/>
              <a:gd name="T16" fmla="*/ 53 w 2015"/>
              <a:gd name="T17" fmla="*/ 1667 h 2015"/>
              <a:gd name="T18" fmla="*/ 169 w 2015"/>
              <a:gd name="T19" fmla="*/ 1846 h 2015"/>
              <a:gd name="T20" fmla="*/ 348 w 2015"/>
              <a:gd name="T21" fmla="*/ 1962 h 2015"/>
              <a:gd name="T22" fmla="*/ 592 w 2015"/>
              <a:gd name="T23" fmla="*/ 2009 h 2015"/>
              <a:gd name="T24" fmla="*/ 1008 w 2015"/>
              <a:gd name="T25" fmla="*/ 2015 h 2015"/>
              <a:gd name="T26" fmla="*/ 1423 w 2015"/>
              <a:gd name="T27" fmla="*/ 2009 h 2015"/>
              <a:gd name="T28" fmla="*/ 1668 w 2015"/>
              <a:gd name="T29" fmla="*/ 1962 h 2015"/>
              <a:gd name="T30" fmla="*/ 1846 w 2015"/>
              <a:gd name="T31" fmla="*/ 1846 h 2015"/>
              <a:gd name="T32" fmla="*/ 1962 w 2015"/>
              <a:gd name="T33" fmla="*/ 1667 h 2015"/>
              <a:gd name="T34" fmla="*/ 2009 w 2015"/>
              <a:gd name="T35" fmla="*/ 1423 h 2015"/>
              <a:gd name="T36" fmla="*/ 2015 w 2015"/>
              <a:gd name="T37" fmla="*/ 1007 h 2015"/>
              <a:gd name="T38" fmla="*/ 2009 w 2015"/>
              <a:gd name="T39" fmla="*/ 592 h 2015"/>
              <a:gd name="T40" fmla="*/ 1962 w 2015"/>
              <a:gd name="T41" fmla="*/ 347 h 2015"/>
              <a:gd name="T42" fmla="*/ 1846 w 2015"/>
              <a:gd name="T43" fmla="*/ 169 h 2015"/>
              <a:gd name="T44" fmla="*/ 1668 w 2015"/>
              <a:gd name="T45" fmla="*/ 53 h 2015"/>
              <a:gd name="T46" fmla="*/ 1423 w 2015"/>
              <a:gd name="T47" fmla="*/ 6 h 2015"/>
              <a:gd name="T48" fmla="*/ 1008 w 2015"/>
              <a:gd name="T49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5" h="2015">
                <a:moveTo>
                  <a:pt x="1008" y="0"/>
                </a:moveTo>
                <a:cubicBezTo>
                  <a:pt x="734" y="0"/>
                  <a:pt x="700" y="1"/>
                  <a:pt x="592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1" y="78"/>
                  <a:pt x="225" y="113"/>
                  <a:pt x="169" y="169"/>
                </a:cubicBezTo>
                <a:cubicBezTo>
                  <a:pt x="113" y="225"/>
                  <a:pt x="79" y="281"/>
                  <a:pt x="53" y="347"/>
                </a:cubicBezTo>
                <a:cubicBezTo>
                  <a:pt x="28" y="411"/>
                  <a:pt x="11" y="485"/>
                  <a:pt x="6" y="592"/>
                </a:cubicBezTo>
                <a:cubicBezTo>
                  <a:pt x="1" y="699"/>
                  <a:pt x="0" y="734"/>
                  <a:pt x="0" y="1007"/>
                </a:cubicBezTo>
                <a:cubicBezTo>
                  <a:pt x="0" y="1281"/>
                  <a:pt x="1" y="1315"/>
                  <a:pt x="6" y="1423"/>
                </a:cubicBezTo>
                <a:cubicBezTo>
                  <a:pt x="11" y="1530"/>
                  <a:pt x="28" y="1603"/>
                  <a:pt x="53" y="1667"/>
                </a:cubicBezTo>
                <a:cubicBezTo>
                  <a:pt x="79" y="1734"/>
                  <a:pt x="113" y="1790"/>
                  <a:pt x="169" y="1846"/>
                </a:cubicBezTo>
                <a:cubicBezTo>
                  <a:pt x="225" y="1902"/>
                  <a:pt x="281" y="1936"/>
                  <a:pt x="348" y="1962"/>
                </a:cubicBezTo>
                <a:cubicBezTo>
                  <a:pt x="412" y="1987"/>
                  <a:pt x="485" y="2004"/>
                  <a:pt x="592" y="2009"/>
                </a:cubicBezTo>
                <a:cubicBezTo>
                  <a:pt x="700" y="2014"/>
                  <a:pt x="734" y="2015"/>
                  <a:pt x="1008" y="2015"/>
                </a:cubicBezTo>
                <a:cubicBezTo>
                  <a:pt x="1281" y="2015"/>
                  <a:pt x="1316" y="2014"/>
                  <a:pt x="1423" y="2009"/>
                </a:cubicBezTo>
                <a:cubicBezTo>
                  <a:pt x="1530" y="2004"/>
                  <a:pt x="1604" y="1987"/>
                  <a:pt x="1668" y="1962"/>
                </a:cubicBezTo>
                <a:cubicBezTo>
                  <a:pt x="1734" y="1936"/>
                  <a:pt x="1790" y="1902"/>
                  <a:pt x="1846" y="1846"/>
                </a:cubicBezTo>
                <a:cubicBezTo>
                  <a:pt x="1902" y="1790"/>
                  <a:pt x="1937" y="1734"/>
                  <a:pt x="1962" y="1667"/>
                </a:cubicBezTo>
                <a:cubicBezTo>
                  <a:pt x="1987" y="1603"/>
                  <a:pt x="2004" y="1530"/>
                  <a:pt x="2009" y="1423"/>
                </a:cubicBezTo>
                <a:cubicBezTo>
                  <a:pt x="2014" y="1315"/>
                  <a:pt x="2015" y="1281"/>
                  <a:pt x="2015" y="1007"/>
                </a:cubicBezTo>
                <a:cubicBezTo>
                  <a:pt x="2015" y="734"/>
                  <a:pt x="2014" y="699"/>
                  <a:pt x="2009" y="592"/>
                </a:cubicBezTo>
                <a:cubicBezTo>
                  <a:pt x="2004" y="485"/>
                  <a:pt x="1987" y="411"/>
                  <a:pt x="1962" y="347"/>
                </a:cubicBezTo>
                <a:cubicBezTo>
                  <a:pt x="1937" y="281"/>
                  <a:pt x="1902" y="225"/>
                  <a:pt x="1846" y="169"/>
                </a:cubicBezTo>
                <a:cubicBezTo>
                  <a:pt x="1790" y="113"/>
                  <a:pt x="1734" y="78"/>
                  <a:pt x="1668" y="53"/>
                </a:cubicBezTo>
                <a:cubicBezTo>
                  <a:pt x="1604" y="28"/>
                  <a:pt x="1530" y="11"/>
                  <a:pt x="1423" y="6"/>
                </a:cubicBezTo>
                <a:cubicBezTo>
                  <a:pt x="1316" y="1"/>
                  <a:pt x="1281" y="0"/>
                  <a:pt x="10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Freeform 12">
            <a:hlinkClick r:id="rId8"/>
            <a:extLst>
              <a:ext uri="{FF2B5EF4-FFF2-40B4-BE49-F238E27FC236}">
                <a16:creationId xmlns:a16="http://schemas.microsoft.com/office/drawing/2014/main" id="{701E5316-6986-B7EC-A7B8-BD432DB2761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700" y="623627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0" name="Oval 13">
            <a:hlinkClick r:id="rId8"/>
            <a:extLst>
              <a:ext uri="{FF2B5EF4-FFF2-40B4-BE49-F238E27FC236}">
                <a16:creationId xmlns:a16="http://schemas.microsoft.com/office/drawing/2014/main" id="{D71980AF-9C6F-FA00-0546-0D500DDBAE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114" y="6225007"/>
            <a:ext cx="19173" cy="1922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17F00EE-193D-47AA-AAFC-C059E968FBF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320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271023FB-AA97-8263-E230-E1D45E49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B16FB85-2308-DC4D-2BFB-258E329A4F2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92280" y="2228867"/>
            <a:ext cx="2810933" cy="1107996"/>
          </a:xfrm>
        </p:spPr>
        <p:txBody>
          <a:bodyPr>
            <a:sp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sp>
        <p:nvSpPr>
          <p:cNvPr id="5" name="Espace réservé du texte 62">
            <a:extLst>
              <a:ext uri="{FF2B5EF4-FFF2-40B4-BE49-F238E27FC236}">
                <a16:creationId xmlns:a16="http://schemas.microsoft.com/office/drawing/2014/main" id="{B89BD1D3-1ED3-C159-27A4-B1B7582D04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695" y="5949862"/>
            <a:ext cx="7205688" cy="184665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Retrouvez-nous sur</a:t>
            </a:r>
          </a:p>
        </p:txBody>
      </p:sp>
      <p:sp>
        <p:nvSpPr>
          <p:cNvPr id="7" name="Shape 2819">
            <a:hlinkClick r:id="rId4"/>
            <a:extLst>
              <a:ext uri="{FF2B5EF4-FFF2-40B4-BE49-F238E27FC236}">
                <a16:creationId xmlns:a16="http://schemas.microsoft.com/office/drawing/2014/main" id="{F3F340A6-B72E-8920-FDBC-F9B51F7A0F60}"/>
              </a:ext>
            </a:extLst>
          </p:cNvPr>
          <p:cNvSpPr/>
          <p:nvPr userDrawn="1"/>
        </p:nvSpPr>
        <p:spPr>
          <a:xfrm>
            <a:off x="957314" y="6197406"/>
            <a:ext cx="194853" cy="15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4735" y="0"/>
                </a:moveTo>
                <a:cubicBezTo>
                  <a:pt x="16497" y="0"/>
                  <a:pt x="17287" y="960"/>
                  <a:pt x="18293" y="1876"/>
                </a:cubicBezTo>
                <a:cubicBezTo>
                  <a:pt x="19048" y="1876"/>
                  <a:pt x="20055" y="1265"/>
                  <a:pt x="20558" y="960"/>
                </a:cubicBezTo>
                <a:cubicBezTo>
                  <a:pt x="20845" y="655"/>
                  <a:pt x="20845" y="655"/>
                  <a:pt x="21097" y="655"/>
                </a:cubicBezTo>
                <a:cubicBezTo>
                  <a:pt x="20845" y="1571"/>
                  <a:pt x="20306" y="2487"/>
                  <a:pt x="19551" y="3098"/>
                </a:cubicBezTo>
                <a:cubicBezTo>
                  <a:pt x="19551" y="3098"/>
                  <a:pt x="19300" y="3403"/>
                  <a:pt x="19048" y="3403"/>
                </a:cubicBezTo>
                <a:cubicBezTo>
                  <a:pt x="20055" y="3403"/>
                  <a:pt x="20845" y="2793"/>
                  <a:pt x="21600" y="2793"/>
                </a:cubicBezTo>
                <a:cubicBezTo>
                  <a:pt x="21348" y="3403"/>
                  <a:pt x="20845" y="4320"/>
                  <a:pt x="20055" y="4625"/>
                </a:cubicBezTo>
                <a:cubicBezTo>
                  <a:pt x="19803" y="4931"/>
                  <a:pt x="19803" y="5280"/>
                  <a:pt x="19551" y="5585"/>
                </a:cubicBezTo>
                <a:cubicBezTo>
                  <a:pt x="19551" y="6807"/>
                  <a:pt x="19551" y="7724"/>
                  <a:pt x="19300" y="8945"/>
                </a:cubicBezTo>
                <a:cubicBezTo>
                  <a:pt x="18042" y="14836"/>
                  <a:pt x="15239" y="19156"/>
                  <a:pt x="10674" y="20989"/>
                </a:cubicBezTo>
                <a:cubicBezTo>
                  <a:pt x="8877" y="21600"/>
                  <a:pt x="6110" y="21600"/>
                  <a:pt x="4313" y="21294"/>
                </a:cubicBezTo>
                <a:cubicBezTo>
                  <a:pt x="3306" y="20989"/>
                  <a:pt x="2552" y="20684"/>
                  <a:pt x="1509" y="20073"/>
                </a:cubicBezTo>
                <a:cubicBezTo>
                  <a:pt x="1258" y="19767"/>
                  <a:pt x="755" y="19767"/>
                  <a:pt x="503" y="19462"/>
                </a:cubicBezTo>
                <a:cubicBezTo>
                  <a:pt x="252" y="19156"/>
                  <a:pt x="252" y="19156"/>
                  <a:pt x="0" y="19156"/>
                </a:cubicBezTo>
                <a:cubicBezTo>
                  <a:pt x="503" y="19156"/>
                  <a:pt x="1006" y="19156"/>
                  <a:pt x="1509" y="19156"/>
                </a:cubicBezTo>
                <a:cubicBezTo>
                  <a:pt x="1797" y="19156"/>
                  <a:pt x="2300" y="19156"/>
                  <a:pt x="2803" y="18851"/>
                </a:cubicBezTo>
                <a:cubicBezTo>
                  <a:pt x="3810" y="18502"/>
                  <a:pt x="4564" y="18196"/>
                  <a:pt x="5319" y="17891"/>
                </a:cubicBezTo>
                <a:cubicBezTo>
                  <a:pt x="5858" y="17585"/>
                  <a:pt x="6361" y="17280"/>
                  <a:pt x="6613" y="16669"/>
                </a:cubicBezTo>
                <a:cubicBezTo>
                  <a:pt x="6110" y="16669"/>
                  <a:pt x="5607" y="16669"/>
                  <a:pt x="5319" y="16669"/>
                </a:cubicBezTo>
                <a:cubicBezTo>
                  <a:pt x="3810" y="16058"/>
                  <a:pt x="3055" y="14836"/>
                  <a:pt x="2552" y="12960"/>
                </a:cubicBezTo>
                <a:cubicBezTo>
                  <a:pt x="2803" y="13265"/>
                  <a:pt x="4061" y="13265"/>
                  <a:pt x="4313" y="12960"/>
                </a:cubicBezTo>
                <a:cubicBezTo>
                  <a:pt x="3810" y="12960"/>
                  <a:pt x="3306" y="12655"/>
                  <a:pt x="3055" y="12349"/>
                </a:cubicBezTo>
                <a:cubicBezTo>
                  <a:pt x="1797" y="11433"/>
                  <a:pt x="755" y="9905"/>
                  <a:pt x="755" y="7724"/>
                </a:cubicBezTo>
                <a:cubicBezTo>
                  <a:pt x="1006" y="7724"/>
                  <a:pt x="1258" y="7724"/>
                  <a:pt x="1258" y="8029"/>
                </a:cubicBezTo>
                <a:cubicBezTo>
                  <a:pt x="1509" y="8029"/>
                  <a:pt x="1797" y="8029"/>
                  <a:pt x="2300" y="8334"/>
                </a:cubicBezTo>
                <a:lnTo>
                  <a:pt x="2803" y="8334"/>
                </a:lnTo>
                <a:cubicBezTo>
                  <a:pt x="2552" y="8029"/>
                  <a:pt x="2300" y="7724"/>
                  <a:pt x="2049" y="7418"/>
                </a:cubicBezTo>
                <a:cubicBezTo>
                  <a:pt x="1258" y="6196"/>
                  <a:pt x="503" y="4625"/>
                  <a:pt x="1006" y="2487"/>
                </a:cubicBezTo>
                <a:cubicBezTo>
                  <a:pt x="1006" y="1876"/>
                  <a:pt x="1258" y="1571"/>
                  <a:pt x="1509" y="1265"/>
                </a:cubicBezTo>
                <a:cubicBezTo>
                  <a:pt x="1509" y="1265"/>
                  <a:pt x="1797" y="1571"/>
                  <a:pt x="2049" y="1571"/>
                </a:cubicBezTo>
                <a:cubicBezTo>
                  <a:pt x="2300" y="2182"/>
                  <a:pt x="2803" y="2793"/>
                  <a:pt x="3306" y="3098"/>
                </a:cubicBezTo>
                <a:cubicBezTo>
                  <a:pt x="4816" y="4625"/>
                  <a:pt x="6361" y="5585"/>
                  <a:pt x="8626" y="6502"/>
                </a:cubicBezTo>
                <a:cubicBezTo>
                  <a:pt x="9380" y="6502"/>
                  <a:pt x="9919" y="6807"/>
                  <a:pt x="10674" y="6807"/>
                </a:cubicBezTo>
                <a:cubicBezTo>
                  <a:pt x="10423" y="5891"/>
                  <a:pt x="10423" y="4931"/>
                  <a:pt x="10674" y="4320"/>
                </a:cubicBezTo>
                <a:cubicBezTo>
                  <a:pt x="11177" y="2487"/>
                  <a:pt x="11932" y="1265"/>
                  <a:pt x="13226" y="655"/>
                </a:cubicBezTo>
                <a:cubicBezTo>
                  <a:pt x="13477" y="349"/>
                  <a:pt x="13981" y="349"/>
                  <a:pt x="14232" y="349"/>
                </a:cubicBezTo>
                <a:cubicBezTo>
                  <a:pt x="14484" y="349"/>
                  <a:pt x="14484" y="0"/>
                  <a:pt x="1473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" name="Shape 2829">
            <a:hlinkClick r:id="rId5"/>
            <a:extLst>
              <a:ext uri="{FF2B5EF4-FFF2-40B4-BE49-F238E27FC236}">
                <a16:creationId xmlns:a16="http://schemas.microsoft.com/office/drawing/2014/main" id="{F8E91630-2B4E-ACB1-F8F0-7B3378170C03}"/>
              </a:ext>
            </a:extLst>
          </p:cNvPr>
          <p:cNvSpPr/>
          <p:nvPr userDrawn="1"/>
        </p:nvSpPr>
        <p:spPr>
          <a:xfrm>
            <a:off x="1324692" y="6197659"/>
            <a:ext cx="233608" cy="15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24" y="0"/>
                </a:moveTo>
                <a:cubicBezTo>
                  <a:pt x="11196" y="0"/>
                  <a:pt x="11196" y="0"/>
                  <a:pt x="11196" y="0"/>
                </a:cubicBezTo>
                <a:cubicBezTo>
                  <a:pt x="3816" y="0"/>
                  <a:pt x="3816" y="0"/>
                  <a:pt x="3816" y="0"/>
                </a:cubicBezTo>
                <a:cubicBezTo>
                  <a:pt x="2016" y="0"/>
                  <a:pt x="0" y="1844"/>
                  <a:pt x="0" y="4478"/>
                </a:cubicBezTo>
                <a:cubicBezTo>
                  <a:pt x="0" y="17491"/>
                  <a:pt x="0" y="17491"/>
                  <a:pt x="0" y="17491"/>
                </a:cubicBezTo>
                <a:cubicBezTo>
                  <a:pt x="0" y="20072"/>
                  <a:pt x="2016" y="21600"/>
                  <a:pt x="3816" y="21600"/>
                </a:cubicBezTo>
                <a:cubicBezTo>
                  <a:pt x="11448" y="21600"/>
                  <a:pt x="11448" y="21600"/>
                  <a:pt x="11448" y="21600"/>
                </a:cubicBezTo>
                <a:cubicBezTo>
                  <a:pt x="18324" y="21600"/>
                  <a:pt x="18324" y="21600"/>
                  <a:pt x="18324" y="21600"/>
                </a:cubicBezTo>
                <a:cubicBezTo>
                  <a:pt x="20088" y="21600"/>
                  <a:pt x="21600" y="20072"/>
                  <a:pt x="21600" y="17491"/>
                </a:cubicBezTo>
                <a:cubicBezTo>
                  <a:pt x="21600" y="4478"/>
                  <a:pt x="21600" y="4478"/>
                  <a:pt x="21600" y="4478"/>
                </a:cubicBezTo>
                <a:cubicBezTo>
                  <a:pt x="21600" y="1844"/>
                  <a:pt x="20088" y="0"/>
                  <a:pt x="18324" y="0"/>
                </a:cubicBezTo>
                <a:close/>
                <a:moveTo>
                  <a:pt x="9396" y="16016"/>
                </a:moveTo>
                <a:cubicBezTo>
                  <a:pt x="9396" y="5953"/>
                  <a:pt x="9396" y="5953"/>
                  <a:pt x="9396" y="5953"/>
                </a:cubicBezTo>
                <a:cubicBezTo>
                  <a:pt x="14004" y="10800"/>
                  <a:pt x="14004" y="10800"/>
                  <a:pt x="14004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" name="Shape 2833">
            <a:hlinkClick r:id="rId6"/>
            <a:extLst>
              <a:ext uri="{FF2B5EF4-FFF2-40B4-BE49-F238E27FC236}">
                <a16:creationId xmlns:a16="http://schemas.microsoft.com/office/drawing/2014/main" id="{4E3DEA1F-BCF7-99BF-4EC5-B579EE3142EF}"/>
              </a:ext>
            </a:extLst>
          </p:cNvPr>
          <p:cNvSpPr/>
          <p:nvPr userDrawn="1"/>
        </p:nvSpPr>
        <p:spPr>
          <a:xfrm>
            <a:off x="1721139" y="6162857"/>
            <a:ext cx="90857" cy="194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7" extrusionOk="0">
                <a:moveTo>
                  <a:pt x="21600" y="16"/>
                </a:moveTo>
                <a:cubicBezTo>
                  <a:pt x="21600" y="1261"/>
                  <a:pt x="21600" y="3539"/>
                  <a:pt x="21600" y="3539"/>
                </a:cubicBezTo>
                <a:cubicBezTo>
                  <a:pt x="21600" y="3539"/>
                  <a:pt x="16257" y="3290"/>
                  <a:pt x="15112" y="4286"/>
                </a:cubicBezTo>
                <a:cubicBezTo>
                  <a:pt x="14044" y="4784"/>
                  <a:pt x="14578" y="6279"/>
                  <a:pt x="14578" y="7311"/>
                </a:cubicBezTo>
                <a:cubicBezTo>
                  <a:pt x="16791" y="7311"/>
                  <a:pt x="19463" y="7311"/>
                  <a:pt x="21600" y="7311"/>
                </a:cubicBezTo>
                <a:cubicBezTo>
                  <a:pt x="21066" y="8805"/>
                  <a:pt x="20531" y="9553"/>
                  <a:pt x="20531" y="10834"/>
                </a:cubicBezTo>
                <a:cubicBezTo>
                  <a:pt x="18394" y="10834"/>
                  <a:pt x="14578" y="10834"/>
                  <a:pt x="14578" y="10834"/>
                </a:cubicBezTo>
                <a:cubicBezTo>
                  <a:pt x="14578" y="21367"/>
                  <a:pt x="14578" y="21367"/>
                  <a:pt x="14578" y="21367"/>
                </a:cubicBezTo>
                <a:cubicBezTo>
                  <a:pt x="14578" y="21367"/>
                  <a:pt x="7632" y="21367"/>
                  <a:pt x="4350" y="21367"/>
                </a:cubicBezTo>
                <a:cubicBezTo>
                  <a:pt x="4350" y="18129"/>
                  <a:pt x="4350" y="14357"/>
                  <a:pt x="4350" y="10834"/>
                </a:cubicBezTo>
                <a:cubicBezTo>
                  <a:pt x="2748" y="10834"/>
                  <a:pt x="1679" y="10834"/>
                  <a:pt x="0" y="10834"/>
                </a:cubicBezTo>
                <a:cubicBezTo>
                  <a:pt x="0" y="9553"/>
                  <a:pt x="0" y="8557"/>
                  <a:pt x="0" y="7311"/>
                </a:cubicBezTo>
                <a:cubicBezTo>
                  <a:pt x="1679" y="7311"/>
                  <a:pt x="2748" y="7311"/>
                  <a:pt x="4350" y="7311"/>
                </a:cubicBezTo>
                <a:cubicBezTo>
                  <a:pt x="4885" y="5033"/>
                  <a:pt x="4885" y="2542"/>
                  <a:pt x="7632" y="1261"/>
                </a:cubicBezTo>
                <a:cubicBezTo>
                  <a:pt x="10304" y="-233"/>
                  <a:pt x="12975" y="16"/>
                  <a:pt x="21600" y="1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none"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5" name="Freeform 11">
            <a:hlinkClick r:id="rId7"/>
            <a:extLst>
              <a:ext uri="{FF2B5EF4-FFF2-40B4-BE49-F238E27FC236}">
                <a16:creationId xmlns:a16="http://schemas.microsoft.com/office/drawing/2014/main" id="{2EEC960C-A92F-7EE8-543E-BD8814952193}"/>
              </a:ext>
            </a:extLst>
          </p:cNvPr>
          <p:cNvSpPr>
            <a:spLocks/>
          </p:cNvSpPr>
          <p:nvPr userDrawn="1"/>
        </p:nvSpPr>
        <p:spPr bwMode="auto">
          <a:xfrm>
            <a:off x="1999750" y="6197405"/>
            <a:ext cx="159813" cy="159920"/>
          </a:xfrm>
          <a:custGeom>
            <a:avLst/>
            <a:gdLst>
              <a:gd name="T0" fmla="*/ 1008 w 2015"/>
              <a:gd name="T1" fmla="*/ 0 h 2015"/>
              <a:gd name="T2" fmla="*/ 592 w 2015"/>
              <a:gd name="T3" fmla="*/ 6 h 2015"/>
              <a:gd name="T4" fmla="*/ 348 w 2015"/>
              <a:gd name="T5" fmla="*/ 53 h 2015"/>
              <a:gd name="T6" fmla="*/ 169 w 2015"/>
              <a:gd name="T7" fmla="*/ 169 h 2015"/>
              <a:gd name="T8" fmla="*/ 53 w 2015"/>
              <a:gd name="T9" fmla="*/ 347 h 2015"/>
              <a:gd name="T10" fmla="*/ 6 w 2015"/>
              <a:gd name="T11" fmla="*/ 592 h 2015"/>
              <a:gd name="T12" fmla="*/ 0 w 2015"/>
              <a:gd name="T13" fmla="*/ 1007 h 2015"/>
              <a:gd name="T14" fmla="*/ 6 w 2015"/>
              <a:gd name="T15" fmla="*/ 1423 h 2015"/>
              <a:gd name="T16" fmla="*/ 53 w 2015"/>
              <a:gd name="T17" fmla="*/ 1667 h 2015"/>
              <a:gd name="T18" fmla="*/ 169 w 2015"/>
              <a:gd name="T19" fmla="*/ 1846 h 2015"/>
              <a:gd name="T20" fmla="*/ 348 w 2015"/>
              <a:gd name="T21" fmla="*/ 1962 h 2015"/>
              <a:gd name="T22" fmla="*/ 592 w 2015"/>
              <a:gd name="T23" fmla="*/ 2009 h 2015"/>
              <a:gd name="T24" fmla="*/ 1008 w 2015"/>
              <a:gd name="T25" fmla="*/ 2015 h 2015"/>
              <a:gd name="T26" fmla="*/ 1423 w 2015"/>
              <a:gd name="T27" fmla="*/ 2009 h 2015"/>
              <a:gd name="T28" fmla="*/ 1668 w 2015"/>
              <a:gd name="T29" fmla="*/ 1962 h 2015"/>
              <a:gd name="T30" fmla="*/ 1846 w 2015"/>
              <a:gd name="T31" fmla="*/ 1846 h 2015"/>
              <a:gd name="T32" fmla="*/ 1962 w 2015"/>
              <a:gd name="T33" fmla="*/ 1667 h 2015"/>
              <a:gd name="T34" fmla="*/ 2009 w 2015"/>
              <a:gd name="T35" fmla="*/ 1423 h 2015"/>
              <a:gd name="T36" fmla="*/ 2015 w 2015"/>
              <a:gd name="T37" fmla="*/ 1007 h 2015"/>
              <a:gd name="T38" fmla="*/ 2009 w 2015"/>
              <a:gd name="T39" fmla="*/ 592 h 2015"/>
              <a:gd name="T40" fmla="*/ 1962 w 2015"/>
              <a:gd name="T41" fmla="*/ 347 h 2015"/>
              <a:gd name="T42" fmla="*/ 1846 w 2015"/>
              <a:gd name="T43" fmla="*/ 169 h 2015"/>
              <a:gd name="T44" fmla="*/ 1668 w 2015"/>
              <a:gd name="T45" fmla="*/ 53 h 2015"/>
              <a:gd name="T46" fmla="*/ 1423 w 2015"/>
              <a:gd name="T47" fmla="*/ 6 h 2015"/>
              <a:gd name="T48" fmla="*/ 1008 w 2015"/>
              <a:gd name="T49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5" h="2015">
                <a:moveTo>
                  <a:pt x="1008" y="0"/>
                </a:moveTo>
                <a:cubicBezTo>
                  <a:pt x="734" y="0"/>
                  <a:pt x="700" y="1"/>
                  <a:pt x="592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1" y="78"/>
                  <a:pt x="225" y="113"/>
                  <a:pt x="169" y="169"/>
                </a:cubicBezTo>
                <a:cubicBezTo>
                  <a:pt x="113" y="225"/>
                  <a:pt x="79" y="281"/>
                  <a:pt x="53" y="347"/>
                </a:cubicBezTo>
                <a:cubicBezTo>
                  <a:pt x="28" y="411"/>
                  <a:pt x="11" y="485"/>
                  <a:pt x="6" y="592"/>
                </a:cubicBezTo>
                <a:cubicBezTo>
                  <a:pt x="1" y="699"/>
                  <a:pt x="0" y="734"/>
                  <a:pt x="0" y="1007"/>
                </a:cubicBezTo>
                <a:cubicBezTo>
                  <a:pt x="0" y="1281"/>
                  <a:pt x="1" y="1315"/>
                  <a:pt x="6" y="1423"/>
                </a:cubicBezTo>
                <a:cubicBezTo>
                  <a:pt x="11" y="1530"/>
                  <a:pt x="28" y="1603"/>
                  <a:pt x="53" y="1667"/>
                </a:cubicBezTo>
                <a:cubicBezTo>
                  <a:pt x="79" y="1734"/>
                  <a:pt x="113" y="1790"/>
                  <a:pt x="169" y="1846"/>
                </a:cubicBezTo>
                <a:cubicBezTo>
                  <a:pt x="225" y="1902"/>
                  <a:pt x="281" y="1936"/>
                  <a:pt x="348" y="1962"/>
                </a:cubicBezTo>
                <a:cubicBezTo>
                  <a:pt x="412" y="1987"/>
                  <a:pt x="485" y="2004"/>
                  <a:pt x="592" y="2009"/>
                </a:cubicBezTo>
                <a:cubicBezTo>
                  <a:pt x="700" y="2014"/>
                  <a:pt x="734" y="2015"/>
                  <a:pt x="1008" y="2015"/>
                </a:cubicBezTo>
                <a:cubicBezTo>
                  <a:pt x="1281" y="2015"/>
                  <a:pt x="1316" y="2014"/>
                  <a:pt x="1423" y="2009"/>
                </a:cubicBezTo>
                <a:cubicBezTo>
                  <a:pt x="1530" y="2004"/>
                  <a:pt x="1604" y="1987"/>
                  <a:pt x="1668" y="1962"/>
                </a:cubicBezTo>
                <a:cubicBezTo>
                  <a:pt x="1734" y="1936"/>
                  <a:pt x="1790" y="1902"/>
                  <a:pt x="1846" y="1846"/>
                </a:cubicBezTo>
                <a:cubicBezTo>
                  <a:pt x="1902" y="1790"/>
                  <a:pt x="1937" y="1734"/>
                  <a:pt x="1962" y="1667"/>
                </a:cubicBezTo>
                <a:cubicBezTo>
                  <a:pt x="1987" y="1603"/>
                  <a:pt x="2004" y="1530"/>
                  <a:pt x="2009" y="1423"/>
                </a:cubicBezTo>
                <a:cubicBezTo>
                  <a:pt x="2014" y="1315"/>
                  <a:pt x="2015" y="1281"/>
                  <a:pt x="2015" y="1007"/>
                </a:cubicBezTo>
                <a:cubicBezTo>
                  <a:pt x="2015" y="734"/>
                  <a:pt x="2014" y="699"/>
                  <a:pt x="2009" y="592"/>
                </a:cubicBezTo>
                <a:cubicBezTo>
                  <a:pt x="2004" y="485"/>
                  <a:pt x="1987" y="411"/>
                  <a:pt x="1962" y="347"/>
                </a:cubicBezTo>
                <a:cubicBezTo>
                  <a:pt x="1937" y="281"/>
                  <a:pt x="1902" y="225"/>
                  <a:pt x="1846" y="169"/>
                </a:cubicBezTo>
                <a:cubicBezTo>
                  <a:pt x="1790" y="113"/>
                  <a:pt x="1734" y="78"/>
                  <a:pt x="1668" y="53"/>
                </a:cubicBezTo>
                <a:cubicBezTo>
                  <a:pt x="1604" y="28"/>
                  <a:pt x="1530" y="11"/>
                  <a:pt x="1423" y="6"/>
                </a:cubicBezTo>
                <a:cubicBezTo>
                  <a:pt x="1316" y="1"/>
                  <a:pt x="1281" y="0"/>
                  <a:pt x="10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6" name="Freeform 12">
            <a:hlinkClick r:id="rId8"/>
            <a:extLst>
              <a:ext uri="{FF2B5EF4-FFF2-40B4-BE49-F238E27FC236}">
                <a16:creationId xmlns:a16="http://schemas.microsoft.com/office/drawing/2014/main" id="{A4D84278-47E9-2FB3-FA1E-EA1DBF0B077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700" y="623627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" name="Oval 13">
            <a:hlinkClick r:id="rId8"/>
            <a:extLst>
              <a:ext uri="{FF2B5EF4-FFF2-40B4-BE49-F238E27FC236}">
                <a16:creationId xmlns:a16="http://schemas.microsoft.com/office/drawing/2014/main" id="{CFFC70CE-E7F6-F23E-EF9F-8BE7E27719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114" y="6225007"/>
            <a:ext cx="19173" cy="1922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80F708B-084B-49D1-BBD7-89C24EFE7F0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1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02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57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95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96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85A0-72D8-46BF-8C49-6084271FA330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2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D4EB4FE2-859B-45AC-86ED-6BE8CA494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l">
              <a:lnSpc>
                <a:spcPct val="90000"/>
              </a:lnSpc>
              <a:defRPr sz="933" b="1" i="0" cap="all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19672" y="111683"/>
            <a:ext cx="10752665" cy="115192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>
              <a:lnSpc>
                <a:spcPct val="114000"/>
              </a:lnSpc>
              <a:defRPr sz="800" b="0" i="0" cap="all" baseline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</a:lstStyle>
          <a:p>
            <a:fld id="{2813C8FB-84D7-D44B-A824-5B5B32DA050C}" type="datetime2">
              <a:rPr lang="fr-FR" smtClean="0"/>
              <a:t>jeudi 13 juin 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43340" y="6336000"/>
            <a:ext cx="48048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14000"/>
              </a:lnSpc>
              <a:defRPr sz="1067" b="0" i="0">
                <a:solidFill>
                  <a:schemeClr val="tx1"/>
                </a:solidFill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19673" y="2324104"/>
            <a:ext cx="10752665" cy="155256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3BA6521-25F3-943D-528A-F6FF7809A88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40771" y="6196689"/>
            <a:ext cx="126637" cy="46788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fr-FR"/>
            </a:defPPr>
            <a:lvl1pPr marL="0" algn="r" defTabSz="685800" rtl="0" eaLnBrk="1" latinLnBrk="0" hangingPunct="1">
              <a:lnSpc>
                <a:spcPct val="114000"/>
              </a:lnSpc>
              <a:defRPr sz="800" b="1" i="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67" b="0" i="0" dirty="0">
                <a:solidFill>
                  <a:srgbClr val="E1E1E1"/>
                </a:solidFill>
                <a:latin typeface="Avenir LT Std 45 Book" panose="020B0502020203020204" pitchFamily="34" charset="0"/>
              </a:rPr>
              <a:t>)</a:t>
            </a:r>
          </a:p>
        </p:txBody>
      </p:sp>
      <p:sp>
        <p:nvSpPr>
          <p:cNvPr id="5" name="MSIPCMContentMarking" descr="{&quot;HashCode&quot;:725156092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246CD48F-E2B1-40D2-B613-964A7289EE84}"/>
              </a:ext>
            </a:extLst>
          </p:cNvPr>
          <p:cNvSpPr txBox="1"/>
          <p:nvPr userDrawn="1"/>
        </p:nvSpPr>
        <p:spPr>
          <a:xfrm>
            <a:off x="1" y="6580544"/>
            <a:ext cx="867687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333">
                <a:solidFill>
                  <a:srgbClr val="008000"/>
                </a:solidFill>
                <a:latin typeface="Calibri" panose="020F0502020204030204" pitchFamily="34" charset="0"/>
              </a:rPr>
              <a:t>Interne</a:t>
            </a:r>
            <a:endParaRPr lang="fr-FR" sz="1333" dirty="0" err="1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2122A12E-CE7D-4A8C-947D-F5BA915191DE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2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</p:sldLayoutIdLst>
  <p:hf hdr="0"/>
  <p:txStyles>
    <p:titleStyle>
      <a:lvl1pPr algn="l" defTabSz="1219134" rtl="0" eaLnBrk="1" latinLnBrk="0" hangingPunct="1">
        <a:lnSpc>
          <a:spcPct val="85000"/>
        </a:lnSpc>
        <a:spcBef>
          <a:spcPct val="0"/>
        </a:spcBef>
        <a:buNone/>
        <a:defRPr sz="3733" b="1" i="0" kern="1200" cap="none" baseline="0">
          <a:solidFill>
            <a:srgbClr val="A1006B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0" indent="0" algn="l" defTabSz="121913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venir LT Std 45 Book" pitchFamily="34" charset="0"/>
        <a:buNone/>
        <a:defRPr sz="1733" b="1" i="0" kern="1200">
          <a:solidFill>
            <a:srgbClr val="A1006B"/>
          </a:solidFill>
          <a:latin typeface="Avenir LT Std 55 Roman" panose="020B0503020203020204" pitchFamily="34" charset="0"/>
          <a:ea typeface="+mn-ea"/>
          <a:cs typeface="+mn-cs"/>
        </a:defRPr>
      </a:lvl1pPr>
      <a:lvl2pPr marL="0" indent="0" algn="l" defTabSz="121913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venir LT Std 45 Book" pitchFamily="34" charset="0"/>
        <a:buNone/>
        <a:defRPr sz="1600" b="0" i="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2pPr>
      <a:lvl3pPr marL="287993" indent="-143996" algn="l" defTabSz="121913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A1006B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3pPr>
      <a:lvl4pPr marL="431989" indent="-143996" algn="l" defTabSz="121913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tx1"/>
        </a:buClr>
        <a:buSzPct val="75000"/>
        <a:buFont typeface="Avenir LT Std 45 Book" pitchFamily="34" charset="0"/>
        <a:buChar char="•"/>
        <a:defRPr sz="1600" b="0" i="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4pPr>
      <a:lvl5pPr marL="455989" indent="0" algn="l" defTabSz="121913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SzPct val="100000"/>
        <a:buFont typeface="Avenir LT Std 45 Book" pitchFamily="34" charset="0"/>
        <a:buNone/>
        <a:defRPr sz="1333" b="0" i="0" kern="1200">
          <a:solidFill>
            <a:schemeClr val="accent3"/>
          </a:solidFill>
          <a:latin typeface="Avenir LT Std 45 Book" panose="020B0502020203020204" pitchFamily="34" charset="0"/>
          <a:ea typeface="+mn-ea"/>
          <a:cs typeface="+mn-cs"/>
        </a:defRPr>
      </a:lvl5pPr>
      <a:lvl6pPr marL="3352614" indent="-304783" algn="l" defTabSz="1219134" rtl="0" eaLnBrk="1" latinLnBrk="0" hangingPunct="1">
        <a:spcBef>
          <a:spcPct val="20000"/>
        </a:spcBef>
        <a:buFont typeface="Avenir LT Std 45 Book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80" indent="-304783" algn="l" defTabSz="1219134" rtl="0" eaLnBrk="1" latinLnBrk="0" hangingPunct="1">
        <a:spcBef>
          <a:spcPct val="20000"/>
        </a:spcBef>
        <a:buFont typeface="Avenir LT Std 45 Book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47" indent="-304783" algn="l" defTabSz="1219134" rtl="0" eaLnBrk="1" latinLnBrk="0" hangingPunct="1">
        <a:spcBef>
          <a:spcPct val="20000"/>
        </a:spcBef>
        <a:buFont typeface="Avenir LT Std 45 Book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10" indent="-304783" algn="l" defTabSz="1219134" rtl="0" eaLnBrk="1" latinLnBrk="0" hangingPunct="1">
        <a:spcBef>
          <a:spcPct val="20000"/>
        </a:spcBef>
        <a:buFont typeface="Avenir LT Std 45 Book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7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4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8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63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30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97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63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27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2880">
          <p15:clr>
            <a:srgbClr val="A4A3A4"/>
          </p15:clr>
        </p15:guide>
        <p15:guide id="10" pos="5421">
          <p15:clr>
            <a:srgbClr val="A4A3A4"/>
          </p15:clr>
        </p15:guide>
        <p15:guide id="11" pos="341">
          <p15:clr>
            <a:srgbClr val="A4A3A4"/>
          </p15:clr>
        </p15:guide>
        <p15:guide id="12" orient="horz" pos="1098">
          <p15:clr>
            <a:srgbClr val="A4A3A4"/>
          </p15:clr>
        </p15:guide>
        <p15:guide id="13" orient="horz" pos="2333">
          <p15:clr>
            <a:srgbClr val="A4A3A4"/>
          </p15:clr>
        </p15:guide>
        <p15:guide id="14" orient="horz" pos="2822">
          <p15:clr>
            <a:srgbClr val="A4A3A4"/>
          </p15:clr>
        </p15:guide>
        <p15:guide id="15" pos="5535">
          <p15:clr>
            <a:srgbClr val="A4A3A4"/>
          </p15:clr>
        </p15:guide>
        <p15:guide id="16" orient="horz" pos="266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0292" y="2926235"/>
            <a:ext cx="11302920" cy="134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0000"/>
          </a:bodyPr>
          <a:lstStyle/>
          <a:p>
            <a:pPr indent="0"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fr-FR" sz="3800" b="1" strike="noStrike" spc="-1" dirty="0" smtClean="0">
                <a:solidFill>
                  <a:srgbClr val="AD3F86"/>
                </a:solidFill>
                <a:uFillTx/>
                <a:latin typeface="Montserrat"/>
              </a:rPr>
              <a:t>Assemblée plénière du conseil de quartier</a:t>
            </a:r>
            <a:br>
              <a:rPr lang="fr-FR" sz="3800" b="1" strike="noStrike" spc="-1" dirty="0" smtClean="0">
                <a:solidFill>
                  <a:srgbClr val="AD3F86"/>
                </a:solidFill>
                <a:uFillTx/>
                <a:latin typeface="Montserrat"/>
              </a:rPr>
            </a:br>
            <a:r>
              <a:rPr lang="fr-FR" sz="3800" b="1" spc="-1" dirty="0" smtClean="0">
                <a:solidFill>
                  <a:srgbClr val="AD3F86"/>
                </a:solidFill>
                <a:latin typeface="Montserrat"/>
              </a:rPr>
              <a:t>Faubourg du Temple – Hôpital Saint-Louis</a:t>
            </a:r>
            <a:endParaRPr lang="fr-FR" sz="2800" b="0" strike="noStrike" spc="-1" dirty="0">
              <a:solidFill>
                <a:srgbClr val="AD3F86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3794606" y="4960698"/>
            <a:ext cx="4815000" cy="68245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i="1" spc="-1" dirty="0" smtClean="0">
                <a:solidFill>
                  <a:srgbClr val="808080"/>
                </a:solidFill>
                <a:latin typeface="Calibri"/>
              </a:rPr>
              <a:t>Jeudi 13 juin </a:t>
            </a:r>
            <a:r>
              <a:rPr lang="fr-FR" sz="2000" b="0" i="1" strike="noStrike" spc="-1" dirty="0" smtClean="0">
                <a:solidFill>
                  <a:srgbClr val="808080"/>
                </a:solidFill>
                <a:latin typeface="Calibri"/>
              </a:rPr>
              <a:t>2024 </a:t>
            </a: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i="1" spc="-1" dirty="0" smtClean="0">
                <a:solidFill>
                  <a:srgbClr val="808080"/>
                </a:solidFill>
                <a:latin typeface="Calibri"/>
              </a:rPr>
              <a:t>Ecole Parmentier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7" b="15153"/>
          <a:stretch/>
        </p:blipFill>
        <p:spPr>
          <a:xfrm>
            <a:off x="3329859" y="123101"/>
            <a:ext cx="5243786" cy="25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392" y="0"/>
            <a:ext cx="2213070" cy="10130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0" y="1613647"/>
            <a:ext cx="10492792" cy="4628660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AD3F86"/>
                </a:solidFill>
                <a:latin typeface="Montserrat" panose="00000500000000000000" pitchFamily="50" charset="0"/>
              </a:rPr>
              <a:t>Paris Plages – Canal Saint-Martin</a:t>
            </a:r>
            <a:endParaRPr lang="fr-FR" sz="1800" b="1" i="1" dirty="0">
              <a:solidFill>
                <a:srgbClr val="AD3F86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392" y="0"/>
            <a:ext cx="2213070" cy="10130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2" y="1744711"/>
            <a:ext cx="11100843" cy="431494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AD3F86"/>
                </a:solidFill>
                <a:latin typeface="Montserrat" panose="00000500000000000000" pitchFamily="50" charset="0"/>
              </a:rPr>
              <a:t>Paris Plages – Canal Saint-Martin</a:t>
            </a:r>
            <a:endParaRPr lang="fr-FR" sz="1800" b="1" i="1" dirty="0">
              <a:solidFill>
                <a:srgbClr val="AD3F86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392" y="0"/>
            <a:ext cx="2213070" cy="101301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93939" y="1249673"/>
            <a:ext cx="10165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Du samedi 6 juillet au dimanche 1er septembre, 7/7 de 10h à </a:t>
            </a:r>
            <a:r>
              <a:rPr lang="fr-FR" b="1" dirty="0" smtClean="0"/>
              <a:t>18h30</a:t>
            </a:r>
          </a:p>
          <a:p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Programmation sportive et culturelle complémentaire des activités déjà existantes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	- </a:t>
            </a:r>
            <a:r>
              <a:rPr lang="fr-FR" dirty="0"/>
              <a:t>Danse, </a:t>
            </a:r>
            <a:r>
              <a:rPr lang="fr-FR" dirty="0" err="1"/>
              <a:t>street</a:t>
            </a:r>
            <a:r>
              <a:rPr lang="fr-FR" dirty="0"/>
              <a:t>-art, basket, ping-pong, baignade dans le canal</a:t>
            </a:r>
            <a:br>
              <a:rPr lang="fr-FR" dirty="0"/>
            </a:br>
            <a:r>
              <a:rPr lang="fr-FR" dirty="0" smtClean="0"/>
              <a:t>	- </a:t>
            </a:r>
            <a:r>
              <a:rPr lang="fr-FR" dirty="0"/>
              <a:t>Animations proposées par les services de la Ville de </a:t>
            </a:r>
            <a:r>
              <a:rPr lang="fr-FR" dirty="0" smtClean="0"/>
              <a:t>Paris</a:t>
            </a:r>
          </a:p>
          <a:p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Gestion du site par la Ville de Paris (DICOM)</a:t>
            </a:r>
            <a:br>
              <a:rPr lang="fr-FR" b="1" dirty="0"/>
            </a:br>
            <a:r>
              <a:rPr lang="fr-FR" dirty="0" smtClean="0"/>
              <a:t>	- </a:t>
            </a:r>
            <a:r>
              <a:rPr lang="fr-FR" dirty="0"/>
              <a:t>Implantation de 8 « escales » tout au long du linéaire du canal</a:t>
            </a:r>
            <a:br>
              <a:rPr lang="fr-FR" dirty="0"/>
            </a:br>
            <a:r>
              <a:rPr lang="fr-FR" dirty="0" smtClean="0"/>
              <a:t>	- </a:t>
            </a:r>
            <a:r>
              <a:rPr lang="fr-FR" dirty="0"/>
              <a:t>Habillage « Paris fête les Jeux »</a:t>
            </a:r>
            <a:br>
              <a:rPr lang="fr-FR" dirty="0"/>
            </a:br>
            <a:r>
              <a:rPr lang="fr-FR" dirty="0" smtClean="0"/>
              <a:t>	- </a:t>
            </a:r>
            <a:r>
              <a:rPr lang="fr-FR" dirty="0"/>
              <a:t>Déploiement de mobiliers ad hoc</a:t>
            </a:r>
            <a:r>
              <a:rPr lang="fr-FR" dirty="0" smtClean="0"/>
              <a:t>.</a:t>
            </a:r>
          </a:p>
          <a:p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Sécurisation de Paris Plages sur la portion de la rue Louis Blanc à la rue du Faubourg du Temple : </a:t>
            </a:r>
            <a:r>
              <a:rPr lang="fr-FR" dirty="0"/>
              <a:t>barrages</a:t>
            </a:r>
            <a:br>
              <a:rPr lang="fr-FR" dirty="0"/>
            </a:br>
            <a:r>
              <a:rPr lang="fr-FR" dirty="0"/>
              <a:t>filtrants, accès voiture limités aux ayants-droit, stationnement interdit sur les quais</a:t>
            </a:r>
            <a:br>
              <a:rPr lang="fr-FR" dirty="0"/>
            </a:br>
            <a:r>
              <a:rPr lang="fr-FR" b="1" dirty="0"/>
              <a:t>Nettoyage du site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	- </a:t>
            </a:r>
            <a:r>
              <a:rPr lang="fr-FR" dirty="0"/>
              <a:t>Balayage tous les matins + lavage 4 à 5 fois par semaine le matin</a:t>
            </a:r>
            <a:br>
              <a:rPr lang="fr-FR" dirty="0"/>
            </a:br>
            <a:r>
              <a:rPr lang="fr-FR" dirty="0" smtClean="0"/>
              <a:t>	- </a:t>
            </a:r>
            <a:r>
              <a:rPr lang="fr-FR" dirty="0"/>
              <a:t>Balayage supplémentaire en après midi</a:t>
            </a:r>
            <a:br>
              <a:rPr lang="fr-FR" dirty="0"/>
            </a:br>
            <a:r>
              <a:rPr lang="fr-FR" dirty="0" smtClean="0"/>
              <a:t>	- </a:t>
            </a:r>
            <a:r>
              <a:rPr lang="fr-FR" dirty="0"/>
              <a:t>Intervention de la fonctionnelle à partir de 17h tous les jours</a:t>
            </a:r>
            <a:br>
              <a:rPr lang="fr-FR" dirty="0"/>
            </a:br>
            <a:r>
              <a:rPr lang="fr-FR" dirty="0" smtClean="0"/>
              <a:t>	- </a:t>
            </a:r>
            <a:r>
              <a:rPr lang="fr-FR" dirty="0"/>
              <a:t>Vidage des corbeilles de rue 4 fois par jour au minimum</a:t>
            </a:r>
            <a:br>
              <a:rPr lang="fr-FR" dirty="0"/>
            </a:br>
            <a:r>
              <a:rPr lang="fr-FR" dirty="0" smtClean="0"/>
              <a:t>	- </a:t>
            </a:r>
            <a:r>
              <a:rPr lang="fr-FR" dirty="0"/>
              <a:t>Lavage des sanisettes et nettoyage des </a:t>
            </a:r>
            <a:r>
              <a:rPr lang="fr-FR" dirty="0" err="1"/>
              <a:t>abribacs</a:t>
            </a:r>
            <a:r>
              <a:rPr lang="fr-FR" dirty="0"/>
              <a:t> tous les jours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AD3F86"/>
                </a:solidFill>
                <a:latin typeface="Montserrat" panose="00000500000000000000" pitchFamily="50" charset="0"/>
              </a:rPr>
              <a:t>Paris Plages – Canal Saint-Martin</a:t>
            </a:r>
            <a:endParaRPr lang="fr-FR" sz="1800" b="1" i="1" dirty="0">
              <a:solidFill>
                <a:srgbClr val="AD3F86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392" y="0"/>
            <a:ext cx="2213070" cy="101301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42756" y="1547389"/>
            <a:ext cx="10157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Programmation </a:t>
            </a:r>
            <a:r>
              <a:rPr lang="fr-FR" sz="2400" dirty="0"/>
              <a:t>du site de festivités du 10e disponible en ligne sur « </a:t>
            </a:r>
            <a:r>
              <a:rPr lang="fr-FR" sz="2400" b="1" dirty="0"/>
              <a:t>Que Faire </a:t>
            </a:r>
            <a:r>
              <a:rPr lang="fr-FR" sz="2400" b="1" dirty="0" smtClean="0"/>
              <a:t>à Paris </a:t>
            </a:r>
            <a:r>
              <a:rPr lang="fr-FR" sz="2400" dirty="0"/>
              <a:t>» (rubrique « Le 10e fête les Jeux </a:t>
            </a:r>
            <a:r>
              <a:rPr lang="fr-FR" sz="2400" dirty="0" smtClean="0"/>
              <a:t>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Prochaine édition du </a:t>
            </a:r>
            <a:r>
              <a:rPr lang="fr-FR" sz="2400" b="1" dirty="0"/>
              <a:t>journal municipal du 10</a:t>
            </a:r>
            <a:r>
              <a:rPr lang="fr-FR" sz="2400" b="1" baseline="30000" dirty="0"/>
              <a:t>e</a:t>
            </a:r>
            <a:r>
              <a:rPr lang="fr-FR" sz="2400" b="1" dirty="0"/>
              <a:t> </a:t>
            </a:r>
            <a:r>
              <a:rPr lang="fr-FR" sz="2400" dirty="0"/>
              <a:t>à </a:t>
            </a:r>
            <a:r>
              <a:rPr lang="fr-FR" sz="2400" dirty="0" smtClean="0"/>
              <a:t>paraître, </a:t>
            </a:r>
            <a:r>
              <a:rPr lang="fr-FR" sz="2400" dirty="0" smtClean="0"/>
              <a:t>très largement </a:t>
            </a:r>
            <a:r>
              <a:rPr lang="fr-FR" sz="2400" dirty="0"/>
              <a:t>axée sur la présentation des JOP dans l’arrondissement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AD3F86"/>
                </a:solidFill>
                <a:latin typeface="Montserrat" panose="00000500000000000000" pitchFamily="50" charset="0"/>
              </a:rPr>
              <a:t>Information aux </a:t>
            </a:r>
            <a:r>
              <a:rPr lang="fr-FR" sz="2400" b="1" dirty="0" smtClean="0">
                <a:solidFill>
                  <a:srgbClr val="AD3F86"/>
                </a:solidFill>
                <a:latin typeface="Montserrat" panose="00000500000000000000" pitchFamily="50" charset="0"/>
              </a:rPr>
              <a:t>habitants</a:t>
            </a:r>
            <a:endParaRPr lang="fr-FR" sz="1800" b="1" i="1" dirty="0">
              <a:solidFill>
                <a:srgbClr val="AD3F86"/>
              </a:solidFill>
              <a:latin typeface="Montserrat" panose="00000500000000000000" pitchFamily="50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03" y="2450516"/>
            <a:ext cx="9019762" cy="25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392" y="0"/>
            <a:ext cx="2213070" cy="101301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98299" y="1337230"/>
            <a:ext cx="101572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Réalisation d’un </a:t>
            </a:r>
            <a:r>
              <a:rPr lang="fr-FR" sz="2000" b="1" dirty="0"/>
              <a:t>dépliant</a:t>
            </a:r>
            <a:r>
              <a:rPr lang="fr-FR" sz="2000" dirty="0"/>
              <a:t> par la Mairie du </a:t>
            </a:r>
            <a:r>
              <a:rPr lang="fr-FR" sz="2000" dirty="0" smtClean="0"/>
              <a:t>10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, </a:t>
            </a:r>
            <a:r>
              <a:rPr lang="fr-FR" sz="2000" dirty="0" smtClean="0"/>
              <a:t>avec </a:t>
            </a:r>
            <a:r>
              <a:rPr lang="fr-FR" sz="2000" dirty="0" smtClean="0"/>
              <a:t>un calendrier </a:t>
            </a:r>
            <a:r>
              <a:rPr lang="fr-FR" sz="2000" dirty="0"/>
              <a:t>des animations et des activités </a:t>
            </a:r>
            <a:r>
              <a:rPr lang="fr-FR" sz="2000" dirty="0" smtClean="0"/>
              <a:t>proposées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Une </a:t>
            </a:r>
            <a:r>
              <a:rPr lang="fr-FR" sz="2000" b="1" dirty="0"/>
              <a:t>signalétique dédiée</a:t>
            </a:r>
            <a:r>
              <a:rPr lang="fr-FR" sz="2000" dirty="0"/>
              <a:t>, à retrouver sur le site de festivités pour suivre </a:t>
            </a:r>
            <a:r>
              <a:rPr lang="fr-FR" sz="2000" dirty="0" smtClean="0"/>
              <a:t>la programmation </a:t>
            </a:r>
            <a:r>
              <a:rPr lang="fr-FR" sz="2000" dirty="0"/>
              <a:t>jour par </a:t>
            </a:r>
            <a:r>
              <a:rPr lang="fr-FR" sz="2000" dirty="0" smtClean="0"/>
              <a:t>jour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Un </a:t>
            </a:r>
            <a:r>
              <a:rPr lang="fr-FR" sz="2000" b="1" dirty="0"/>
              <a:t>relais tout l’été sur les réseaux sociaux </a:t>
            </a:r>
            <a:r>
              <a:rPr lang="fr-FR" sz="2000" dirty="0"/>
              <a:t>de la Mairie du 10e (</a:t>
            </a:r>
            <a:r>
              <a:rPr lang="fr-FR" sz="2000" dirty="0" smtClean="0"/>
              <a:t>Facebook, Instagram</a:t>
            </a:r>
            <a:r>
              <a:rPr lang="fr-FR" sz="2000" dirty="0"/>
              <a:t>, X et Threads : @Mairie10Paris) pour ne manquer aucun temps </a:t>
            </a:r>
            <a:r>
              <a:rPr lang="fr-FR" sz="2000" dirty="0" smtClean="0"/>
              <a:t>fort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De </a:t>
            </a:r>
            <a:r>
              <a:rPr lang="fr-FR" sz="2000" dirty="0"/>
              <a:t>nombreux supports complémentaires pour s’informer :</a:t>
            </a:r>
          </a:p>
          <a:p>
            <a:pPr algn="just"/>
            <a:r>
              <a:rPr lang="fr-FR" sz="2000" dirty="0" smtClean="0"/>
              <a:t>	</a:t>
            </a:r>
            <a:r>
              <a:rPr lang="fr-FR" dirty="0" smtClean="0"/>
              <a:t>&gt; </a:t>
            </a:r>
            <a:r>
              <a:rPr lang="fr-FR" dirty="0"/>
              <a:t>La newsletter « </a:t>
            </a:r>
            <a:r>
              <a:rPr lang="fr-FR" b="1" dirty="0"/>
              <a:t>Paris Info Jeux </a:t>
            </a:r>
            <a:r>
              <a:rPr lang="fr-FR" dirty="0"/>
              <a:t>» (animations, périmètres de sécurité, circulation...)</a:t>
            </a:r>
          </a:p>
          <a:p>
            <a:pPr algn="just"/>
            <a:r>
              <a:rPr lang="fr-FR" dirty="0" smtClean="0"/>
              <a:t>	&gt; </a:t>
            </a:r>
            <a:r>
              <a:rPr lang="fr-FR" dirty="0"/>
              <a:t>Magazine </a:t>
            </a:r>
            <a:r>
              <a:rPr lang="fr-FR" b="1" dirty="0"/>
              <a:t>À Paris </a:t>
            </a:r>
            <a:r>
              <a:rPr lang="fr-FR" dirty="0"/>
              <a:t>spécial JOP, à paraître en juin</a:t>
            </a:r>
          </a:p>
          <a:p>
            <a:pPr algn="just"/>
            <a:r>
              <a:rPr lang="fr-FR" dirty="0" smtClean="0"/>
              <a:t>	&gt; </a:t>
            </a:r>
            <a:r>
              <a:rPr lang="fr-FR" dirty="0"/>
              <a:t>Programme des festivités en anglais sur le site de l’office de tourisme </a:t>
            </a:r>
            <a:r>
              <a:rPr lang="fr-FR" b="1" dirty="0"/>
              <a:t>Paris je t’aime</a:t>
            </a:r>
          </a:p>
          <a:p>
            <a:pPr algn="just"/>
            <a:r>
              <a:rPr lang="fr-FR" dirty="0" smtClean="0"/>
              <a:t>	&gt; </a:t>
            </a:r>
            <a:r>
              <a:rPr lang="fr-FR" dirty="0"/>
              <a:t>Site Web « </a:t>
            </a:r>
            <a:r>
              <a:rPr lang="fr-FR" b="1" dirty="0"/>
              <a:t>Anticiper les Jeux</a:t>
            </a:r>
            <a:r>
              <a:rPr lang="fr-FR" dirty="0"/>
              <a:t> » (avec une carte interactive des impacts sur </a:t>
            </a:r>
            <a:r>
              <a:rPr lang="fr-FR" dirty="0" smtClean="0"/>
              <a:t>les déplacements </a:t>
            </a:r>
            <a:r>
              <a:rPr lang="fr-FR" dirty="0"/>
              <a:t>à </a:t>
            </a:r>
            <a:r>
              <a:rPr lang="fr-FR" dirty="0" smtClean="0"/>
              <a:t>	   Paris </a:t>
            </a:r>
            <a:r>
              <a:rPr lang="fr-FR" dirty="0"/>
              <a:t>et en Île-de-France)</a:t>
            </a:r>
          </a:p>
          <a:p>
            <a:pPr algn="just"/>
            <a:r>
              <a:rPr lang="fr-FR" dirty="0" smtClean="0"/>
              <a:t>	&gt; </a:t>
            </a:r>
            <a:r>
              <a:rPr lang="fr-FR" dirty="0"/>
              <a:t>Le site de la préfecture de police (</a:t>
            </a:r>
            <a:r>
              <a:rPr lang="fr-FR" u="sng" dirty="0"/>
              <a:t>prefecturedepolice.interieur.gouv.fr</a:t>
            </a:r>
            <a:r>
              <a:rPr lang="fr-FR" dirty="0"/>
              <a:t>) pour tout savoir </a:t>
            </a:r>
            <a:r>
              <a:rPr lang="fr-FR" dirty="0" smtClean="0"/>
              <a:t>sur la </a:t>
            </a:r>
            <a:r>
              <a:rPr lang="fr-FR" dirty="0" smtClean="0"/>
              <a:t>	    sécurité </a:t>
            </a:r>
            <a:r>
              <a:rPr lang="fr-FR" dirty="0"/>
              <a:t>des Jeux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AD3F86"/>
                </a:solidFill>
                <a:latin typeface="Montserrat" panose="00000500000000000000" pitchFamily="50" charset="0"/>
              </a:rPr>
              <a:t>Information aux </a:t>
            </a:r>
            <a:r>
              <a:rPr lang="fr-FR" sz="2400" b="1" dirty="0" smtClean="0">
                <a:solidFill>
                  <a:srgbClr val="AD3F86"/>
                </a:solidFill>
                <a:latin typeface="Montserrat" panose="00000500000000000000" pitchFamily="50" charset="0"/>
              </a:rPr>
              <a:t>habitants</a:t>
            </a:r>
            <a:endParaRPr lang="fr-FR" sz="1800" b="1" i="1" dirty="0">
              <a:solidFill>
                <a:srgbClr val="AD3F86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23" y="743367"/>
            <a:ext cx="8067728" cy="5779546"/>
          </a:xfrm>
          <a:prstGeom prst="rect">
            <a:avLst/>
          </a:prstGeom>
        </p:spPr>
      </p:pic>
      <p:cxnSp>
        <p:nvCxnSpPr>
          <p:cNvPr id="5" name="Connecteur en angle 4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en angle 5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 rot="10800000" flipV="1">
            <a:off x="631372" y="868408"/>
            <a:ext cx="3433354" cy="1384936"/>
          </a:xfrm>
        </p:spPr>
        <p:txBody>
          <a:bodyPr>
            <a:noAutofit/>
          </a:bodyPr>
          <a:lstStyle/>
          <a:p>
            <a:r>
              <a:rPr lang="fr-FR" sz="3000" b="1" dirty="0" smtClean="0">
                <a:solidFill>
                  <a:srgbClr val="AD3F86"/>
                </a:solidFill>
                <a:latin typeface="Montserrat" panose="00000500000000000000" pitchFamily="50" charset="0"/>
              </a:rPr>
              <a:t>Les règles de discussion en atelier</a:t>
            </a:r>
            <a:endParaRPr lang="fr-FR" sz="3000" b="1" i="1" dirty="0">
              <a:solidFill>
                <a:srgbClr val="AD3F86"/>
              </a:solidFill>
              <a:latin typeface="Montserrat" panose="00000500000000000000" pitchFamily="50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392" y="0"/>
            <a:ext cx="2213070" cy="10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742" y="1691128"/>
            <a:ext cx="4814020" cy="1398103"/>
          </a:xfrm>
          <a:ln w="38100">
            <a:solidFill>
              <a:srgbClr val="AD3F86"/>
            </a:solidFill>
          </a:ln>
        </p:spPr>
        <p:txBody>
          <a:bodyPr>
            <a:noAutofit/>
          </a:bodyPr>
          <a:lstStyle/>
          <a:p>
            <a:r>
              <a:rPr lang="fr-FR" sz="2400" b="1" dirty="0" smtClean="0">
                <a:latin typeface="Montserrat" panose="00000500000000000000" pitchFamily="50" charset="0"/>
              </a:rPr>
              <a:t>Atelier : Les mobilisations dans le quartier</a:t>
            </a:r>
            <a:r>
              <a:rPr lang="fr-FR" sz="2400" b="1" u="sng" dirty="0" smtClean="0">
                <a:solidFill>
                  <a:schemeClr val="accent2"/>
                </a:solidFill>
                <a:latin typeface="Montserrat" panose="00000500000000000000" pitchFamily="50" charset="0"/>
              </a:rPr>
              <a:t/>
            </a:r>
            <a:br>
              <a:rPr lang="fr-FR" sz="2400" b="1" u="sng" dirty="0" smtClean="0">
                <a:solidFill>
                  <a:schemeClr val="accent2"/>
                </a:solidFill>
                <a:latin typeface="Montserrat" panose="00000500000000000000" pitchFamily="50" charset="0"/>
              </a:rPr>
            </a:br>
            <a:endParaRPr lang="fr-FR" sz="16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411209" y="295288"/>
            <a:ext cx="495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AD3F86"/>
                </a:solidFill>
                <a:latin typeface="Montserrat" panose="00000500000000000000" pitchFamily="50" charset="0"/>
              </a:rPr>
              <a:t>Echangeons Ensemble !</a:t>
            </a:r>
            <a:endParaRPr lang="fr-FR" sz="2400" b="1" dirty="0">
              <a:solidFill>
                <a:srgbClr val="AD3F86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73742" y="3089231"/>
            <a:ext cx="4814020" cy="2003183"/>
          </a:xfrm>
          <a:prstGeom prst="rect">
            <a:avLst/>
          </a:prstGeom>
          <a:ln w="38100">
            <a:solidFill>
              <a:srgbClr val="AD3F8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dirty="0" smtClean="0">
                <a:latin typeface="+mn-lt"/>
              </a:rPr>
              <a:t>L’artisanat à </a:t>
            </a:r>
            <a:r>
              <a:rPr lang="fr-FR" sz="2300" dirty="0" smtClean="0">
                <a:latin typeface="+mn-lt"/>
              </a:rPr>
              <a:t>Sainte-Marthe</a:t>
            </a:r>
            <a:endParaRPr lang="fr-FR" sz="2300" dirty="0" smtClean="0"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dirty="0" smtClean="0">
                <a:latin typeface="+mn-lt"/>
              </a:rPr>
              <a:t>Mieux manger à moindre coût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dirty="0" smtClean="0">
                <a:latin typeface="+mn-lt"/>
              </a:rPr>
              <a:t>Mobilisations des parents d’élèves</a:t>
            </a:r>
            <a:endParaRPr lang="fr-FR" sz="2300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392" y="0"/>
            <a:ext cx="2213070" cy="1013012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831133" y="1691128"/>
            <a:ext cx="4814020" cy="1398103"/>
          </a:xfrm>
          <a:prstGeom prst="rect">
            <a:avLst/>
          </a:prstGeom>
          <a:ln w="38100">
            <a:solidFill>
              <a:srgbClr val="AD3F8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latin typeface="Montserrat" panose="00000500000000000000" pitchFamily="50" charset="0"/>
              </a:rPr>
              <a:t>Atelier : L’espace public</a:t>
            </a:r>
            <a:r>
              <a:rPr lang="fr-FR" sz="2400" b="1" u="sng" dirty="0" smtClean="0">
                <a:solidFill>
                  <a:schemeClr val="accent2"/>
                </a:solidFill>
                <a:latin typeface="Montserrat" panose="00000500000000000000" pitchFamily="50" charset="0"/>
              </a:rPr>
              <a:t/>
            </a:r>
            <a:br>
              <a:rPr lang="fr-FR" sz="2400" b="1" u="sng" dirty="0" smtClean="0">
                <a:solidFill>
                  <a:schemeClr val="accent2"/>
                </a:solidFill>
                <a:latin typeface="Montserrat" panose="00000500000000000000" pitchFamily="50" charset="0"/>
              </a:rPr>
            </a:br>
            <a:endParaRPr lang="fr-FR" sz="16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1133" y="3089231"/>
            <a:ext cx="4814020" cy="2003183"/>
          </a:xfrm>
          <a:prstGeom prst="rect">
            <a:avLst/>
          </a:prstGeom>
          <a:ln w="38100">
            <a:solidFill>
              <a:srgbClr val="AD3F8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dirty="0" smtClean="0">
                <a:latin typeface="+mn-lt"/>
              </a:rPr>
              <a:t>Le code de la rue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dirty="0" smtClean="0">
                <a:latin typeface="+mn-lt"/>
              </a:rPr>
              <a:t>Le quartier la nuit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dirty="0" smtClean="0">
                <a:latin typeface="+mn-lt"/>
              </a:rPr>
              <a:t>Recyclage et réduction des déchets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683624" y="2904565"/>
            <a:ext cx="85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OU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07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742" y="1691128"/>
            <a:ext cx="4814020" cy="1398103"/>
          </a:xfrm>
          <a:ln w="38100">
            <a:solidFill>
              <a:srgbClr val="AD3F86"/>
            </a:solidFill>
          </a:ln>
        </p:spPr>
        <p:txBody>
          <a:bodyPr>
            <a:noAutofit/>
          </a:bodyPr>
          <a:lstStyle/>
          <a:p>
            <a:r>
              <a:rPr lang="fr-FR" sz="2400" b="1" dirty="0" smtClean="0">
                <a:latin typeface="Montserrat" panose="00000500000000000000" pitchFamily="50" charset="0"/>
              </a:rPr>
              <a:t>Atelier : Les mobilisations dans le quartier</a:t>
            </a:r>
            <a:r>
              <a:rPr lang="fr-FR" sz="2400" b="1" u="sng" dirty="0" smtClean="0">
                <a:solidFill>
                  <a:schemeClr val="accent2"/>
                </a:solidFill>
                <a:latin typeface="Montserrat" panose="00000500000000000000" pitchFamily="50" charset="0"/>
              </a:rPr>
              <a:t/>
            </a:r>
            <a:br>
              <a:rPr lang="fr-FR" sz="2400" b="1" u="sng" dirty="0" smtClean="0">
                <a:solidFill>
                  <a:schemeClr val="accent2"/>
                </a:solidFill>
                <a:latin typeface="Montserrat" panose="00000500000000000000" pitchFamily="50" charset="0"/>
              </a:rPr>
            </a:br>
            <a:endParaRPr lang="fr-FR" sz="16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411209" y="295288"/>
            <a:ext cx="495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AD3F86"/>
                </a:solidFill>
                <a:latin typeface="Montserrat" panose="00000500000000000000" pitchFamily="50" charset="0"/>
              </a:rPr>
              <a:t>Restitutions des ateliers</a:t>
            </a:r>
            <a:endParaRPr lang="fr-FR" sz="2400" b="1" dirty="0">
              <a:solidFill>
                <a:srgbClr val="AD3F86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73742" y="3089231"/>
            <a:ext cx="4814020" cy="2003183"/>
          </a:xfrm>
          <a:prstGeom prst="rect">
            <a:avLst/>
          </a:prstGeom>
          <a:ln w="38100">
            <a:solidFill>
              <a:srgbClr val="AD3F8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dirty="0" smtClean="0">
                <a:latin typeface="+mn-lt"/>
              </a:rPr>
              <a:t>L’artisanat à </a:t>
            </a:r>
            <a:r>
              <a:rPr lang="fr-FR" sz="2300" dirty="0" smtClean="0">
                <a:latin typeface="+mn-lt"/>
              </a:rPr>
              <a:t>Sainte-Marthe</a:t>
            </a:r>
            <a:endParaRPr lang="fr-FR" sz="2300" dirty="0" smtClean="0"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dirty="0" smtClean="0">
                <a:latin typeface="+mn-lt"/>
              </a:rPr>
              <a:t>Mieux manger à moindre coût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dirty="0" smtClean="0">
                <a:latin typeface="+mn-lt"/>
              </a:rPr>
              <a:t>Mobilisations des parents d’élèves</a:t>
            </a:r>
            <a:endParaRPr lang="fr-FR" sz="2300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392" y="0"/>
            <a:ext cx="2213070" cy="1013012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831133" y="1691128"/>
            <a:ext cx="4814020" cy="1398103"/>
          </a:xfrm>
          <a:prstGeom prst="rect">
            <a:avLst/>
          </a:prstGeom>
          <a:ln w="38100">
            <a:solidFill>
              <a:srgbClr val="AD3F8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latin typeface="Montserrat" panose="00000500000000000000" pitchFamily="50" charset="0"/>
              </a:rPr>
              <a:t>Atelier : L’espace public</a:t>
            </a:r>
            <a:r>
              <a:rPr lang="fr-FR" sz="2400" b="1" u="sng" dirty="0" smtClean="0">
                <a:solidFill>
                  <a:schemeClr val="accent2"/>
                </a:solidFill>
                <a:latin typeface="Montserrat" panose="00000500000000000000" pitchFamily="50" charset="0"/>
              </a:rPr>
              <a:t/>
            </a:r>
            <a:br>
              <a:rPr lang="fr-FR" sz="2400" b="1" u="sng" dirty="0" smtClean="0">
                <a:solidFill>
                  <a:schemeClr val="accent2"/>
                </a:solidFill>
                <a:latin typeface="Montserrat" panose="00000500000000000000" pitchFamily="50" charset="0"/>
              </a:rPr>
            </a:br>
            <a:endParaRPr lang="fr-FR" sz="16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1133" y="3089231"/>
            <a:ext cx="4814020" cy="2003183"/>
          </a:xfrm>
          <a:prstGeom prst="rect">
            <a:avLst/>
          </a:prstGeom>
          <a:ln w="38100">
            <a:solidFill>
              <a:srgbClr val="AD3F8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dirty="0" smtClean="0">
                <a:latin typeface="+mn-lt"/>
              </a:rPr>
              <a:t>Le code de la rue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dirty="0" smtClean="0">
                <a:latin typeface="+mn-lt"/>
              </a:rPr>
              <a:t>Le quartier la nuit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dirty="0" smtClean="0">
                <a:latin typeface="+mn-lt"/>
              </a:rPr>
              <a:t>Recyclage et réduction des déchets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683624" y="2904565"/>
            <a:ext cx="85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OU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392" y="0"/>
            <a:ext cx="2213070" cy="10130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99" y="1744711"/>
            <a:ext cx="5401056" cy="3779520"/>
          </a:xfrm>
          <a:prstGeom prst="rect">
            <a:avLst/>
          </a:prstGeom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AD3F86"/>
                </a:solidFill>
                <a:latin typeface="Montserrat" panose="00000500000000000000" pitchFamily="50" charset="0"/>
              </a:rPr>
              <a:t>Temps de convivialité</a:t>
            </a:r>
            <a:endParaRPr lang="fr-FR" sz="1800" b="1" i="1" dirty="0">
              <a:solidFill>
                <a:srgbClr val="AD3F86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59150" y="2713347"/>
            <a:ext cx="3073701" cy="1325563"/>
          </a:xfrm>
        </p:spPr>
        <p:txBody>
          <a:bodyPr>
            <a:noAutofit/>
          </a:bodyPr>
          <a:lstStyle/>
          <a:p>
            <a:r>
              <a:rPr lang="fr-FR" sz="3200" b="1" u="sng" dirty="0" smtClean="0">
                <a:solidFill>
                  <a:srgbClr val="AD3F86"/>
                </a:solidFill>
                <a:latin typeface="Montserrat" panose="00000500000000000000" pitchFamily="50" charset="0"/>
              </a:rPr>
              <a:t>Conclusion</a:t>
            </a:r>
            <a:endParaRPr lang="fr-FR" sz="2400" b="1" i="1" dirty="0">
              <a:solidFill>
                <a:srgbClr val="AD3F86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9525851" y="5620871"/>
            <a:ext cx="2213070" cy="10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33920" y="1145053"/>
            <a:ext cx="495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AD3F86"/>
                </a:solidFill>
                <a:latin typeface="Montserrat" panose="00000500000000000000" pitchFamily="50" charset="0"/>
              </a:rPr>
              <a:t>Le Conseil de quartier Faubourg du Temple – Hôpital Saint-Louis</a:t>
            </a:r>
            <a:endParaRPr lang="fr-FR" sz="2400" b="1" dirty="0">
              <a:solidFill>
                <a:srgbClr val="AD3F86"/>
              </a:solidFill>
              <a:latin typeface="Montserrat" panose="00000500000000000000" pitchFamily="50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9" y="1178577"/>
            <a:ext cx="7050453" cy="498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7671019" y="3141618"/>
            <a:ext cx="4310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Montserrat" panose="00000500000000000000" pitchFamily="50" charset="0"/>
              </a:rPr>
              <a:t>Budget d’investissement : 8 264€</a:t>
            </a:r>
          </a:p>
          <a:p>
            <a:endParaRPr lang="fr-FR" dirty="0">
              <a:latin typeface="Montserrat" panose="00000500000000000000" pitchFamily="50" charset="0"/>
            </a:endParaRPr>
          </a:p>
          <a:p>
            <a:r>
              <a:rPr lang="fr-FR" dirty="0" smtClean="0">
                <a:latin typeface="Montserrat" panose="00000500000000000000" pitchFamily="50" charset="0"/>
              </a:rPr>
              <a:t>Budget de fonctionnement : 3 306€ </a:t>
            </a:r>
            <a:endParaRPr lang="fr-FR" dirty="0">
              <a:latin typeface="Montserrat" panose="00000500000000000000" pitchFamily="50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392" y="0"/>
            <a:ext cx="2213070" cy="10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u="sng" dirty="0" smtClean="0">
                <a:solidFill>
                  <a:srgbClr val="AD3F86"/>
                </a:solidFill>
                <a:latin typeface="Montserrat" panose="00000500000000000000" pitchFamily="50" charset="0"/>
              </a:rPr>
              <a:t>Ordre du jour</a:t>
            </a:r>
            <a:r>
              <a:rPr lang="fr-FR" sz="3200" b="1" dirty="0" smtClean="0">
                <a:solidFill>
                  <a:srgbClr val="AD3F86"/>
                </a:solidFill>
                <a:latin typeface="Montserrat" panose="00000500000000000000" pitchFamily="50" charset="0"/>
              </a:rPr>
              <a:t/>
            </a:r>
            <a:br>
              <a:rPr lang="fr-FR" sz="3200" b="1" dirty="0" smtClean="0">
                <a:solidFill>
                  <a:srgbClr val="AD3F86"/>
                </a:solidFill>
                <a:latin typeface="Montserrat" panose="00000500000000000000" pitchFamily="50" charset="0"/>
              </a:rPr>
            </a:br>
            <a:endParaRPr lang="fr-FR" sz="2400" b="1" i="1" dirty="0">
              <a:solidFill>
                <a:srgbClr val="AD3F86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8836"/>
            <a:ext cx="10515600" cy="5237511"/>
          </a:xfrm>
        </p:spPr>
        <p:txBody>
          <a:bodyPr>
            <a:normAutofit fontScale="55000" lnSpcReduction="20000"/>
          </a:bodyPr>
          <a:lstStyle/>
          <a:p>
            <a:r>
              <a:rPr lang="fr-FR" sz="3200" b="1" dirty="0" smtClean="0">
                <a:latin typeface="Montserrat" panose="00000500000000000000" pitchFamily="50" charset="0"/>
              </a:rPr>
              <a:t>19h00 – 19h10 : </a:t>
            </a:r>
            <a:r>
              <a:rPr lang="fr-FR" sz="3200" b="1" dirty="0" smtClean="0">
                <a:latin typeface="Montserrat" panose="00000500000000000000" pitchFamily="50" charset="0"/>
              </a:rPr>
              <a:t>Introduction </a:t>
            </a:r>
            <a:endParaRPr lang="fr-FR" sz="3200" b="1" dirty="0" smtClean="0">
              <a:latin typeface="Montserrat" panose="00000500000000000000" pitchFamily="50" charset="0"/>
            </a:endParaRPr>
          </a:p>
          <a:p>
            <a:pPr marL="0" indent="0">
              <a:buNone/>
            </a:pPr>
            <a:endParaRPr lang="fr-FR" sz="3200" b="1" dirty="0" smtClean="0">
              <a:latin typeface="Montserrat" panose="00000500000000000000" pitchFamily="50" charset="0"/>
            </a:endParaRPr>
          </a:p>
          <a:p>
            <a:pPr>
              <a:lnSpc>
                <a:spcPct val="120000"/>
              </a:lnSpc>
            </a:pPr>
            <a:r>
              <a:rPr lang="fr-FR" sz="3200" b="1" dirty="0" smtClean="0">
                <a:latin typeface="Montserrat" panose="00000500000000000000" pitchFamily="50" charset="0"/>
              </a:rPr>
              <a:t>19h10 – 19h30 : </a:t>
            </a:r>
            <a:r>
              <a:rPr lang="fr-FR" sz="3200" b="1" dirty="0">
                <a:latin typeface="Montserrat" panose="00000500000000000000" pitchFamily="50" charset="0"/>
              </a:rPr>
              <a:t>Temps d’information sur les jeux olympiques </a:t>
            </a:r>
            <a:r>
              <a:rPr lang="fr-FR" sz="3200" b="1" dirty="0" smtClean="0">
                <a:latin typeface="Montserrat" panose="00000500000000000000" pitchFamily="50" charset="0"/>
              </a:rPr>
              <a:t>paralympiques </a:t>
            </a:r>
            <a:r>
              <a:rPr lang="fr-FR" sz="3200" b="1" dirty="0">
                <a:latin typeface="Montserrat" panose="00000500000000000000" pitchFamily="50" charset="0"/>
              </a:rPr>
              <a:t>et Paris </a:t>
            </a:r>
            <a:r>
              <a:rPr lang="fr-FR" sz="3200" b="1" dirty="0" smtClean="0">
                <a:latin typeface="Montserrat" panose="00000500000000000000" pitchFamily="50" charset="0"/>
              </a:rPr>
              <a:t>Plages</a:t>
            </a:r>
            <a:endParaRPr lang="fr-FR" sz="3200" b="1" dirty="0" smtClean="0">
              <a:latin typeface="Montserrat" panose="00000500000000000000" pitchFamily="50" charset="0"/>
            </a:endParaRPr>
          </a:p>
          <a:p>
            <a:pPr marL="0" indent="0">
              <a:buNone/>
            </a:pPr>
            <a:endParaRPr lang="fr-FR" sz="2800" i="1" dirty="0" smtClean="0">
              <a:latin typeface="Montserrat" panose="00000500000000000000" pitchFamily="50" charset="0"/>
            </a:endParaRPr>
          </a:p>
          <a:p>
            <a:r>
              <a:rPr lang="fr-FR" sz="3200" b="1" dirty="0" smtClean="0">
                <a:latin typeface="Montserrat" panose="00000500000000000000" pitchFamily="50" charset="0"/>
              </a:rPr>
              <a:t>19h30 – 19h40 : </a:t>
            </a:r>
            <a:r>
              <a:rPr lang="fr-FR" sz="3200" b="1" dirty="0">
                <a:latin typeface="Montserrat" panose="00000500000000000000" pitchFamily="50" charset="0"/>
              </a:rPr>
              <a:t>Présentation du format des ateliers</a:t>
            </a:r>
            <a:endParaRPr lang="fr-FR" sz="3200" b="1" dirty="0" smtClean="0">
              <a:latin typeface="Montserrat" panose="00000500000000000000" pitchFamily="50" charset="0"/>
            </a:endParaRPr>
          </a:p>
          <a:p>
            <a:pPr marL="0" indent="0">
              <a:buNone/>
            </a:pPr>
            <a:endParaRPr lang="fr-FR" sz="3200" b="1" dirty="0">
              <a:latin typeface="Montserrat" panose="00000500000000000000" pitchFamily="50" charset="0"/>
            </a:endParaRPr>
          </a:p>
          <a:p>
            <a:pPr>
              <a:lnSpc>
                <a:spcPct val="120000"/>
              </a:lnSpc>
            </a:pPr>
            <a:r>
              <a:rPr lang="fr-FR" sz="3200" b="1" dirty="0" smtClean="0">
                <a:latin typeface="Montserrat" panose="00000500000000000000" pitchFamily="50" charset="0"/>
              </a:rPr>
              <a:t>19h40 – </a:t>
            </a:r>
            <a:r>
              <a:rPr lang="fr-FR" sz="3200" b="1" dirty="0" smtClean="0">
                <a:latin typeface="Montserrat" panose="00000500000000000000" pitchFamily="50" charset="0"/>
              </a:rPr>
              <a:t>20h30 : Temps d’ateliers </a:t>
            </a:r>
            <a:r>
              <a:rPr lang="fr-FR" sz="3200" b="1" dirty="0" smtClean="0">
                <a:latin typeface="Montserrat" panose="00000500000000000000" pitchFamily="50" charset="0"/>
              </a:rPr>
              <a:t>sur un </a:t>
            </a:r>
            <a:r>
              <a:rPr lang="fr-FR" sz="3200" b="1" dirty="0" smtClean="0">
                <a:latin typeface="Montserrat" panose="00000500000000000000" pitchFamily="50" charset="0"/>
              </a:rPr>
              <a:t>thème</a:t>
            </a:r>
          </a:p>
          <a:p>
            <a:pPr marL="0" indent="0">
              <a:lnSpc>
                <a:spcPct val="120000"/>
              </a:lnSpc>
              <a:buNone/>
            </a:pPr>
            <a:endParaRPr lang="fr-FR" sz="3200" b="1" dirty="0">
              <a:latin typeface="Montserrat" panose="00000500000000000000" pitchFamily="50" charset="0"/>
            </a:endParaRPr>
          </a:p>
          <a:p>
            <a:pPr>
              <a:lnSpc>
                <a:spcPct val="120000"/>
              </a:lnSpc>
            </a:pPr>
            <a:r>
              <a:rPr lang="fr-FR" sz="3200" b="1" dirty="0" smtClean="0">
                <a:latin typeface="Montserrat" panose="00000500000000000000" pitchFamily="50" charset="0"/>
              </a:rPr>
              <a:t>20h30 </a:t>
            </a:r>
            <a:r>
              <a:rPr lang="fr-FR" sz="3200" b="1" dirty="0" smtClean="0">
                <a:latin typeface="Montserrat" panose="00000500000000000000" pitchFamily="50" charset="0"/>
              </a:rPr>
              <a:t>– </a:t>
            </a:r>
            <a:r>
              <a:rPr lang="fr-FR" sz="3200" b="1" dirty="0" smtClean="0">
                <a:latin typeface="Montserrat" panose="00000500000000000000" pitchFamily="50" charset="0"/>
              </a:rPr>
              <a:t>20h45 </a:t>
            </a:r>
            <a:r>
              <a:rPr lang="fr-FR" sz="3200" b="1" dirty="0" smtClean="0">
                <a:latin typeface="Montserrat" panose="00000500000000000000" pitchFamily="50" charset="0"/>
              </a:rPr>
              <a:t>: Restitution des ateliers</a:t>
            </a:r>
          </a:p>
          <a:p>
            <a:pPr marL="0" indent="0">
              <a:lnSpc>
                <a:spcPct val="120000"/>
              </a:lnSpc>
              <a:buNone/>
            </a:pPr>
            <a:endParaRPr lang="fr-FR" sz="3200" b="1" dirty="0" smtClean="0">
              <a:latin typeface="Montserrat" panose="00000500000000000000" pitchFamily="50" charset="0"/>
            </a:endParaRPr>
          </a:p>
          <a:p>
            <a:pPr>
              <a:lnSpc>
                <a:spcPct val="120000"/>
              </a:lnSpc>
            </a:pPr>
            <a:r>
              <a:rPr lang="fr-FR" sz="3200" b="1" dirty="0" smtClean="0">
                <a:latin typeface="Montserrat" panose="00000500000000000000" pitchFamily="50" charset="0"/>
              </a:rPr>
              <a:t>20h45 </a:t>
            </a:r>
            <a:r>
              <a:rPr lang="fr-FR" sz="3200" b="1" dirty="0" smtClean="0">
                <a:latin typeface="Montserrat" panose="00000500000000000000" pitchFamily="50" charset="0"/>
              </a:rPr>
              <a:t>– 21h00 : Temps de convivialité</a:t>
            </a:r>
          </a:p>
          <a:p>
            <a:pPr marL="0" indent="0">
              <a:lnSpc>
                <a:spcPct val="120000"/>
              </a:lnSpc>
              <a:buNone/>
            </a:pPr>
            <a:endParaRPr lang="fr-FR" sz="3200" i="1" dirty="0" smtClean="0">
              <a:latin typeface="Montserrat" panose="00000500000000000000" pitchFamily="50" charset="0"/>
            </a:endParaRPr>
          </a:p>
          <a:p>
            <a:pPr>
              <a:lnSpc>
                <a:spcPct val="120000"/>
              </a:lnSpc>
            </a:pPr>
            <a:r>
              <a:rPr lang="fr-FR" sz="3200" b="1" dirty="0" smtClean="0">
                <a:latin typeface="Montserrat" panose="00000500000000000000" pitchFamily="50" charset="0"/>
              </a:rPr>
              <a:t>21h00 : Clôture de l’assemblée plénière</a:t>
            </a:r>
            <a:endParaRPr lang="fr-FR" sz="3200" i="1" dirty="0" smtClean="0">
              <a:latin typeface="Montserrat" panose="00000500000000000000" pitchFamily="50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146" y="20824"/>
            <a:ext cx="2200115" cy="10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50842"/>
            <a:ext cx="10515600" cy="1325563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AD3F86"/>
                </a:solidFill>
                <a:latin typeface="Montserrat" panose="00000500000000000000" pitchFamily="50" charset="0"/>
              </a:rPr>
              <a:t>Les </a:t>
            </a:r>
            <a:r>
              <a:rPr lang="fr-FR" sz="3200" b="1" dirty="0" smtClean="0">
                <a:solidFill>
                  <a:srgbClr val="AD3F86"/>
                </a:solidFill>
                <a:latin typeface="Montserrat" panose="00000500000000000000" pitchFamily="50" charset="0"/>
              </a:rPr>
              <a:t>Jeux </a:t>
            </a:r>
            <a:r>
              <a:rPr lang="fr-FR" sz="3200" b="1" dirty="0" smtClean="0">
                <a:solidFill>
                  <a:srgbClr val="AD3F86"/>
                </a:solidFill>
                <a:latin typeface="Montserrat" panose="00000500000000000000" pitchFamily="50" charset="0"/>
              </a:rPr>
              <a:t>olympiques et paralympiques dans votre quartier</a:t>
            </a:r>
            <a:endParaRPr lang="fr-FR" sz="2400" b="1" i="1" dirty="0">
              <a:solidFill>
                <a:srgbClr val="AD3F86"/>
              </a:solidFill>
              <a:latin typeface="Montserrat" panose="00000500000000000000" pitchFamily="50" charset="0"/>
            </a:endParaRPr>
          </a:p>
        </p:txBody>
      </p:sp>
      <p:cxnSp>
        <p:nvCxnSpPr>
          <p:cNvPr id="7" name="Connecteur en angle 6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392" y="0"/>
            <a:ext cx="2213070" cy="1013012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00" y="1895622"/>
            <a:ext cx="6853454" cy="4438278"/>
          </a:xfrm>
        </p:spPr>
      </p:pic>
    </p:spTree>
    <p:extLst>
      <p:ext uri="{BB962C8B-B14F-4D97-AF65-F5344CB8AC3E}">
        <p14:creationId xmlns:p14="http://schemas.microsoft.com/office/powerpoint/2010/main" val="11472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en angle 6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392" y="0"/>
            <a:ext cx="2213070" cy="10130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38" y="1075765"/>
            <a:ext cx="1039781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en angle 6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392" y="0"/>
            <a:ext cx="2213070" cy="101301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281953" y="1560876"/>
            <a:ext cx="90543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Dimanche </a:t>
            </a:r>
            <a:r>
              <a:rPr lang="fr-FR" sz="2000" b="1" dirty="0"/>
              <a:t>14 juillet en fin d’après-midi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• </a:t>
            </a:r>
            <a:r>
              <a:rPr lang="fr-FR" sz="2000" dirty="0"/>
              <a:t>Quai de Jemmapes =&gt; Jardin Villemin =&gt; Rue d’Alsace =&gt; Rue de Dunkerque</a:t>
            </a:r>
            <a:br>
              <a:rPr lang="fr-FR" sz="2000" dirty="0"/>
            </a:br>
            <a:r>
              <a:rPr lang="fr-FR" sz="2000" dirty="0" smtClean="0"/>
              <a:t>• </a:t>
            </a:r>
            <a:r>
              <a:rPr lang="fr-FR" sz="2000" dirty="0"/>
              <a:t>3 animations : Jardin Villemin ; Jardin Marielle Franco ; Place du Colonel </a:t>
            </a:r>
            <a:r>
              <a:rPr lang="fr-FR" sz="2000" dirty="0" smtClean="0"/>
              <a:t>Fabien</a:t>
            </a:r>
          </a:p>
          <a:p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Lundi 15 juillet en début de soirée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• </a:t>
            </a:r>
            <a:r>
              <a:rPr lang="fr-FR" sz="2000" dirty="0"/>
              <a:t>Rue du faubourg du Temple =&gt; Place de la République</a:t>
            </a:r>
            <a:br>
              <a:rPr lang="fr-FR" sz="2000" dirty="0"/>
            </a:br>
            <a:r>
              <a:rPr lang="fr-FR" sz="2000" dirty="0" smtClean="0"/>
              <a:t>• </a:t>
            </a:r>
            <a:r>
              <a:rPr lang="fr-FR" sz="2000" dirty="0"/>
              <a:t>Concert à partir de 20h place de la </a:t>
            </a:r>
            <a:r>
              <a:rPr lang="fr-FR" sz="2000" dirty="0" smtClean="0"/>
              <a:t>République</a:t>
            </a:r>
          </a:p>
          <a:p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Vendredi 26 juillet en début </a:t>
            </a:r>
            <a:r>
              <a:rPr lang="fr-FR" sz="2000" b="1" dirty="0" smtClean="0"/>
              <a:t>d’après-midi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• </a:t>
            </a:r>
            <a:r>
              <a:rPr lang="fr-FR" sz="2000" dirty="0"/>
              <a:t>Descente par voie fluviale sur le Canal Saint-Martin vers la Seine</a:t>
            </a:r>
            <a:br>
              <a:rPr lang="fr-FR" sz="2000" dirty="0"/>
            </a:br>
            <a:endParaRPr lang="fr-FR" sz="2000" dirty="0" smtClean="0"/>
          </a:p>
          <a:p>
            <a:r>
              <a:rPr lang="fr-FR" sz="2000" b="1" dirty="0" smtClean="0"/>
              <a:t>Mercredi </a:t>
            </a:r>
            <a:r>
              <a:rPr lang="fr-FR" sz="2000" b="1" dirty="0"/>
              <a:t>28 août </a:t>
            </a:r>
            <a:r>
              <a:rPr lang="fr-FR" sz="2000" b="1" dirty="0"/>
              <a:t>matin </a:t>
            </a:r>
            <a:r>
              <a:rPr lang="fr-FR" sz="2000" b="1" dirty="0" smtClean="0"/>
              <a:t>: relai </a:t>
            </a:r>
            <a:r>
              <a:rPr lang="fr-FR" sz="2000" b="1" dirty="0"/>
              <a:t>de la flamme paralympique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• </a:t>
            </a:r>
            <a:r>
              <a:rPr lang="fr-FR" sz="2000" dirty="0" smtClean="0"/>
              <a:t>Terrain d’entrainement physique (TEP) </a:t>
            </a:r>
            <a:r>
              <a:rPr lang="fr-FR" sz="2000" dirty="0"/>
              <a:t>Agnes </a:t>
            </a:r>
            <a:r>
              <a:rPr lang="fr-FR" sz="2000" dirty="0" err="1"/>
              <a:t>Tirop</a:t>
            </a:r>
            <a:r>
              <a:rPr lang="fr-FR" sz="2000" dirty="0"/>
              <a:t> =&gt; Jardin Villemin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84412" y="419148"/>
            <a:ext cx="10515600" cy="1325563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AD3F86"/>
                </a:solidFill>
                <a:latin typeface="Montserrat" panose="00000500000000000000" pitchFamily="50" charset="0"/>
              </a:rPr>
              <a:t>Les relais des flammes : 4 passages dans le 10e</a:t>
            </a:r>
          </a:p>
        </p:txBody>
      </p:sp>
    </p:spTree>
    <p:extLst>
      <p:ext uri="{BB962C8B-B14F-4D97-AF65-F5344CB8AC3E}">
        <p14:creationId xmlns:p14="http://schemas.microsoft.com/office/powerpoint/2010/main" val="37689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en angle 6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392" y="0"/>
            <a:ext cx="2213070" cy="101301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246093" y="1560876"/>
            <a:ext cx="90543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Enceinte sportive de 1 350 m² </a:t>
            </a:r>
            <a:r>
              <a:rPr lang="fr-FR" sz="2000" dirty="0"/>
              <a:t>(terrain multisports, gymnase, bassin école</a:t>
            </a:r>
            <a:r>
              <a:rPr lang="fr-FR" sz="2000" dirty="0" smtClean="0"/>
              <a:t>)</a:t>
            </a:r>
          </a:p>
          <a:p>
            <a:pPr algn="just"/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Accès gratuit </a:t>
            </a:r>
            <a:r>
              <a:rPr lang="fr-FR" sz="2000" dirty="0"/>
              <a:t>(jauge maximum : 500 personnes</a:t>
            </a:r>
            <a:r>
              <a:rPr lang="fr-FR" sz="2000" dirty="0" smtClean="0"/>
              <a:t>)</a:t>
            </a:r>
          </a:p>
          <a:p>
            <a:pPr algn="just"/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Large programmation sportive, culturelle, ludique proposée par près de </a:t>
            </a:r>
            <a:r>
              <a:rPr lang="fr-FR" sz="2000" b="1" dirty="0" smtClean="0"/>
              <a:t>50 intervenants </a:t>
            </a:r>
            <a:r>
              <a:rPr lang="fr-FR" sz="2000" dirty="0"/>
              <a:t>(associations, directions de la Ville de Paris, prestataires</a:t>
            </a:r>
            <a:r>
              <a:rPr lang="fr-FR" sz="2000" dirty="0" smtClean="0"/>
              <a:t>)</a:t>
            </a:r>
          </a:p>
          <a:p>
            <a:pPr algn="just"/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Horaires d’ouverture </a:t>
            </a:r>
            <a:r>
              <a:rPr lang="fr-FR" sz="2000" b="1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Pendant </a:t>
            </a:r>
            <a:r>
              <a:rPr lang="fr-FR" sz="2000" dirty="0"/>
              <a:t>les Jeux olympiques et paralympiques : 7j/7 de 10h à 22h, sauf </a:t>
            </a:r>
            <a:r>
              <a:rPr lang="fr-FR" sz="2000" dirty="0" smtClean="0"/>
              <a:t>bals populaires </a:t>
            </a:r>
            <a:r>
              <a:rPr lang="fr-FR" sz="2000" dirty="0"/>
              <a:t>du 27 juillet et du 31 août (12h-minuit) et 4 retransmissions </a:t>
            </a:r>
            <a:r>
              <a:rPr lang="fr-FR" sz="2000" dirty="0" smtClean="0"/>
              <a:t>d’épreuves en </a:t>
            </a:r>
            <a:r>
              <a:rPr lang="fr-FR" sz="2000" dirty="0" smtClean="0"/>
              <a:t>soirée ;</a:t>
            </a:r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Pendant </a:t>
            </a:r>
            <a:r>
              <a:rPr lang="fr-FR" sz="2000" dirty="0"/>
              <a:t>l’entre deux Jeux : 6j/7 de 10h à 20h (fermeture les lundis) – sauf bal </a:t>
            </a:r>
            <a:r>
              <a:rPr lang="fr-FR" sz="2000" dirty="0" smtClean="0"/>
              <a:t>du 24 </a:t>
            </a:r>
            <a:r>
              <a:rPr lang="fr-FR" sz="2000" dirty="0"/>
              <a:t>août (minuit</a:t>
            </a:r>
            <a:r>
              <a:rPr lang="fr-FR" sz="2000" dirty="0" smtClean="0"/>
              <a:t>).</a:t>
            </a:r>
            <a:endParaRPr lang="fr-FR" sz="20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rgbClr val="AD3F86"/>
                </a:solidFill>
                <a:latin typeface="Montserrat" panose="00000500000000000000" pitchFamily="50" charset="0"/>
              </a:rPr>
              <a:t>Site de festivités – TEP </a:t>
            </a:r>
            <a:r>
              <a:rPr lang="fr-FR" sz="2400" b="1" dirty="0" err="1" smtClean="0">
                <a:solidFill>
                  <a:srgbClr val="AD3F86"/>
                </a:solidFill>
                <a:latin typeface="Montserrat" panose="00000500000000000000" pitchFamily="50" charset="0"/>
              </a:rPr>
              <a:t>Agnes</a:t>
            </a:r>
            <a:r>
              <a:rPr lang="fr-FR" sz="2400" b="1" dirty="0" smtClean="0">
                <a:solidFill>
                  <a:srgbClr val="AD3F86"/>
                </a:solidFill>
                <a:latin typeface="Montserrat" panose="00000500000000000000" pitchFamily="50" charset="0"/>
              </a:rPr>
              <a:t> </a:t>
            </a:r>
            <a:r>
              <a:rPr lang="fr-FR" sz="2400" b="1" dirty="0" err="1" smtClean="0">
                <a:solidFill>
                  <a:srgbClr val="AD3F86"/>
                </a:solidFill>
                <a:latin typeface="Montserrat" panose="00000500000000000000" pitchFamily="50" charset="0"/>
              </a:rPr>
              <a:t>Tirop</a:t>
            </a:r>
            <a:r>
              <a:rPr lang="fr-FR" sz="2400" b="1" dirty="0" smtClean="0">
                <a:solidFill>
                  <a:srgbClr val="AD3F86"/>
                </a:solidFill>
                <a:latin typeface="Montserrat" panose="00000500000000000000" pitchFamily="50" charset="0"/>
              </a:rPr>
              <a:t> (Grange-aux-Belles)</a:t>
            </a:r>
            <a:endParaRPr lang="fr-FR" sz="2400" b="1" dirty="0">
              <a:solidFill>
                <a:srgbClr val="AD3F86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en angle 6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392" y="0"/>
            <a:ext cx="2213070" cy="101301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92306" y="1242621"/>
            <a:ext cx="90543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Co-pilotage : DGJOPE et KENEO, en lien avec la </a:t>
            </a:r>
            <a:r>
              <a:rPr lang="fr-FR" sz="2000" b="1" dirty="0" smtClean="0"/>
              <a:t>MA10</a:t>
            </a:r>
            <a:endParaRPr lang="fr-FR" sz="2000" b="1" dirty="0" smtClean="0"/>
          </a:p>
          <a:p>
            <a:pPr algn="just"/>
            <a:endParaRPr lang="fr-FR" sz="2000" dirty="0"/>
          </a:p>
          <a:p>
            <a:pPr algn="just"/>
            <a:r>
              <a:rPr lang="fr-FR" sz="2000" b="1" dirty="0"/>
              <a:t>8 volontaires en permanence sur site </a:t>
            </a:r>
            <a:r>
              <a:rPr lang="fr-FR" sz="2000" dirty="0"/>
              <a:t>pour veiller au bon déroulement des </a:t>
            </a:r>
            <a:r>
              <a:rPr lang="fr-FR" sz="2000" dirty="0" smtClean="0"/>
              <a:t>animations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/>
              <a:t>Aménagement du site :</a:t>
            </a:r>
          </a:p>
          <a:p>
            <a:pPr algn="just"/>
            <a:r>
              <a:rPr lang="fr-FR" sz="2000" dirty="0" smtClean="0"/>
              <a:t>	- </a:t>
            </a:r>
            <a:r>
              <a:rPr lang="fr-FR" sz="2000" dirty="0"/>
              <a:t>Accessibilité PMR, assises, point de restauration, </a:t>
            </a:r>
            <a:r>
              <a:rPr lang="fr-FR" sz="2000" i="1" dirty="0" err="1"/>
              <a:t>safe</a:t>
            </a:r>
            <a:r>
              <a:rPr lang="fr-FR" sz="2000" i="1" dirty="0"/>
              <a:t> zone</a:t>
            </a:r>
            <a:r>
              <a:rPr lang="fr-FR" sz="2000" dirty="0"/>
              <a:t>...</a:t>
            </a:r>
          </a:p>
          <a:p>
            <a:pPr algn="just"/>
            <a:r>
              <a:rPr lang="fr-FR" sz="2000" dirty="0" smtClean="0"/>
              <a:t>	- </a:t>
            </a:r>
            <a:r>
              <a:rPr lang="fr-FR" sz="2000" dirty="0"/>
              <a:t>Sécurisation du site jour et nuit</a:t>
            </a:r>
          </a:p>
          <a:p>
            <a:pPr algn="just"/>
            <a:r>
              <a:rPr lang="fr-FR" sz="2000" dirty="0" smtClean="0"/>
              <a:t>	- </a:t>
            </a:r>
            <a:r>
              <a:rPr lang="fr-FR" sz="2000" dirty="0"/>
              <a:t>Nettoyage deux fois par </a:t>
            </a:r>
            <a:r>
              <a:rPr lang="fr-FR" sz="2000" dirty="0" smtClean="0"/>
              <a:t>jour</a:t>
            </a:r>
          </a:p>
          <a:p>
            <a:pPr algn="just"/>
            <a:r>
              <a:rPr lang="fr-FR" sz="2000" dirty="0"/>
              <a:t>	</a:t>
            </a:r>
            <a:r>
              <a:rPr lang="fr-FR" sz="2000" dirty="0" smtClean="0"/>
              <a:t>- </a:t>
            </a:r>
            <a:r>
              <a:rPr lang="fr-FR" sz="2000" dirty="0" smtClean="0"/>
              <a:t>Installation d’un capteur sonore pour mesurer </a:t>
            </a:r>
            <a:r>
              <a:rPr lang="fr-FR" sz="2000" dirty="0"/>
              <a:t>les nuisances </a:t>
            </a:r>
            <a:r>
              <a:rPr lang="fr-FR" sz="2000" dirty="0" smtClean="0"/>
              <a:t>sonores</a:t>
            </a:r>
          </a:p>
          <a:p>
            <a:pPr marL="285750" indent="-285750" algn="just">
              <a:buFontTx/>
              <a:buChar char="-"/>
            </a:pPr>
            <a:endParaRPr lang="fr-FR" sz="2000" dirty="0"/>
          </a:p>
          <a:p>
            <a:pPr algn="just"/>
            <a:r>
              <a:rPr lang="fr-FR" sz="2000" b="1" dirty="0"/>
              <a:t>Propreté aux abords du site</a:t>
            </a:r>
          </a:p>
          <a:p>
            <a:pPr algn="just"/>
            <a:r>
              <a:rPr lang="fr-FR" sz="2000" dirty="0" smtClean="0"/>
              <a:t>	- </a:t>
            </a:r>
            <a:r>
              <a:rPr lang="fr-FR" sz="2000" dirty="0"/>
              <a:t>Balayage tous les matins + nouveau passage l’après midi</a:t>
            </a:r>
          </a:p>
          <a:p>
            <a:pPr algn="just"/>
            <a:r>
              <a:rPr lang="fr-FR" sz="2000" dirty="0" smtClean="0"/>
              <a:t>	- </a:t>
            </a:r>
            <a:r>
              <a:rPr lang="fr-FR" sz="2000" dirty="0"/>
              <a:t>Lavage les matins : lundi , mercredi, vendredi, dimanche</a:t>
            </a:r>
          </a:p>
          <a:p>
            <a:pPr algn="just"/>
            <a:r>
              <a:rPr lang="fr-FR" sz="2000" dirty="0" smtClean="0"/>
              <a:t>	- </a:t>
            </a:r>
            <a:r>
              <a:rPr lang="fr-FR" sz="2000" dirty="0"/>
              <a:t>Collecte des sacs des corbeilles de rue 3 fois par jour</a:t>
            </a:r>
          </a:p>
          <a:p>
            <a:pPr algn="just"/>
            <a:r>
              <a:rPr lang="fr-FR" sz="2000" dirty="0" smtClean="0"/>
              <a:t>	- </a:t>
            </a:r>
            <a:r>
              <a:rPr lang="fr-FR" sz="2000" dirty="0"/>
              <a:t>Passage de l’équipe Urgence Propreté et de l’équipe saisonnière tous les </a:t>
            </a:r>
            <a:r>
              <a:rPr lang="fr-FR" sz="2000" dirty="0" smtClean="0"/>
              <a:t>  	    soirs </a:t>
            </a:r>
            <a:r>
              <a:rPr lang="fr-FR" sz="2000" dirty="0"/>
              <a:t>à partir de 20h30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AD3F86"/>
                </a:solidFill>
                <a:latin typeface="Montserrat" panose="00000500000000000000" pitchFamily="50" charset="0"/>
              </a:rPr>
              <a:t>Site de festivités – TEP </a:t>
            </a:r>
            <a:r>
              <a:rPr lang="fr-FR" sz="2400" b="1" dirty="0" err="1">
                <a:solidFill>
                  <a:srgbClr val="AD3F86"/>
                </a:solidFill>
                <a:latin typeface="Montserrat" panose="00000500000000000000" pitchFamily="50" charset="0"/>
              </a:rPr>
              <a:t>Agnes</a:t>
            </a:r>
            <a:r>
              <a:rPr lang="fr-FR" sz="2400" b="1" dirty="0">
                <a:solidFill>
                  <a:srgbClr val="AD3F86"/>
                </a:solidFill>
                <a:latin typeface="Montserrat" panose="00000500000000000000" pitchFamily="50" charset="0"/>
              </a:rPr>
              <a:t> </a:t>
            </a:r>
            <a:r>
              <a:rPr lang="fr-FR" sz="2400" b="1" dirty="0" err="1">
                <a:solidFill>
                  <a:srgbClr val="AD3F86"/>
                </a:solidFill>
                <a:latin typeface="Montserrat" panose="00000500000000000000" pitchFamily="50" charset="0"/>
              </a:rPr>
              <a:t>Tirop</a:t>
            </a:r>
            <a:r>
              <a:rPr lang="fr-FR" sz="2400" b="1" dirty="0">
                <a:solidFill>
                  <a:srgbClr val="AD3F86"/>
                </a:solidFill>
                <a:latin typeface="Montserrat" panose="00000500000000000000" pitchFamily="50" charset="0"/>
              </a:rPr>
              <a:t> (Grange-aux-Belles)</a:t>
            </a:r>
          </a:p>
        </p:txBody>
      </p:sp>
    </p:spTree>
    <p:extLst>
      <p:ext uri="{BB962C8B-B14F-4D97-AF65-F5344CB8AC3E}">
        <p14:creationId xmlns:p14="http://schemas.microsoft.com/office/powerpoint/2010/main" val="21754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>
            <a:solidFill>
              <a:srgbClr val="AD3F8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7816"/>
          <a:stretch/>
        </p:blipFill>
        <p:spPr>
          <a:xfrm>
            <a:off x="5070392" y="0"/>
            <a:ext cx="2213070" cy="10130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3" y="1909483"/>
            <a:ext cx="11005857" cy="3988026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784412" y="41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AD3F86"/>
                </a:solidFill>
                <a:latin typeface="Montserrat" panose="00000500000000000000" pitchFamily="50" charset="0"/>
              </a:rPr>
              <a:t>Paris Plages – Canal Saint-Martin</a:t>
            </a:r>
            <a:endParaRPr lang="fr-FR" sz="1800" b="1" i="1" dirty="0">
              <a:solidFill>
                <a:srgbClr val="AD3F86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NCF">
  <a:themeElements>
    <a:clrScheme name="G&amp;C_SNCF2022">
      <a:dk1>
        <a:srgbClr val="3C3732"/>
      </a:dk1>
      <a:lt1>
        <a:srgbClr val="FFFFFF"/>
      </a:lt1>
      <a:dk2>
        <a:srgbClr val="A1006B"/>
      </a:dk2>
      <a:lt2>
        <a:srgbClr val="D7D7D7"/>
      </a:lt2>
      <a:accent1>
        <a:srgbClr val="FFCF62"/>
      </a:accent1>
      <a:accent2>
        <a:srgbClr val="D6DE74"/>
      </a:accent2>
      <a:accent3>
        <a:srgbClr val="0088CE"/>
      </a:accent3>
      <a:accent4>
        <a:srgbClr val="DF5205"/>
      </a:accent4>
      <a:accent5>
        <a:srgbClr val="82BE00"/>
      </a:accent5>
      <a:accent6>
        <a:srgbClr val="675C53"/>
      </a:accent6>
      <a:hlink>
        <a:srgbClr val="A1006B"/>
      </a:hlink>
      <a:folHlink>
        <a:srgbClr val="A0006A"/>
      </a:folHlink>
    </a:clrScheme>
    <a:fontScheme name="SNCF">
      <a:majorFont>
        <a:latin typeface="Avenir LT Std 65 Medium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t"/>
      <a:lstStyle>
        <a:defPPr algn="l">
          <a:defRPr sz="1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VIOLET">
      <a:srgbClr val="6E1E78"/>
    </a:custClr>
    <a:custClr name="PRUNE">
      <a:srgbClr val="A1006B"/>
    </a:custClr>
    <a:custClr name="FRAMBOISE">
      <a:srgbClr val="CD0037"/>
    </a:custClr>
    <a:custClr name="ORANGE">
      <a:srgbClr val="E05206"/>
    </a:custClr>
    <a:custClr name="JAUNE SAFRAN">
      <a:srgbClr val="FFB612"/>
    </a:custClr>
    <a:custClr name="VERT ANIS">
      <a:srgbClr val="D2E100"/>
    </a:custClr>
    <a:custClr>
      <a:srgbClr val="F0F0F0"/>
    </a:custClr>
    <a:custClr>
      <a:srgbClr val="F0F0F0"/>
    </a:custClr>
    <a:custClr>
      <a:srgbClr val="F0F0F0"/>
    </a:custClr>
    <a:custClr>
      <a:srgbClr val="F0F0F0"/>
    </a:custClr>
    <a:custClr name="VERT POMME">
      <a:srgbClr val="82BE00"/>
    </a:custClr>
    <a:custClr name="BLEU CANARD">
      <a:srgbClr val="009AA6"/>
    </a:custClr>
    <a:custClr name="BLEU PRIMAIRE">
      <a:srgbClr val="0088CE"/>
    </a:custClr>
    <a:custClr name="ROUGE ASSISTANCE">
      <a:srgbClr val="D52B1E"/>
    </a:custClr>
    <a:custClr name="CARBONE">
      <a:srgbClr val="3C3732"/>
    </a:custClr>
    <a:custClr name="BLANC">
      <a:srgbClr val="FFFFFF"/>
    </a:custClr>
    <a:custClr>
      <a:srgbClr val="F0F0F0"/>
    </a:custClr>
    <a:custClr>
      <a:srgbClr val="F0F0F0"/>
    </a:custClr>
    <a:custClr>
      <a:srgbClr val="F0F0F0"/>
    </a:custClr>
    <a:custClr>
      <a:srgbClr val="F0F0F0"/>
    </a:custClr>
    <a:custClr name="WARM GRAY 1">
      <a:srgbClr val="E0DED8"/>
    </a:custClr>
    <a:custClr name="WARM GRAY 3">
      <a:srgbClr val="C3BEB4"/>
    </a:custClr>
    <a:custClr name="WARM GRAY 5">
      <a:srgbClr val="AFA59B"/>
    </a:custClr>
    <a:custClr name="WARM GRAY 7">
      <a:srgbClr val="988F86"/>
    </a:custClr>
    <a:custClr name="WARM GRAY 9">
      <a:srgbClr val="82786F"/>
    </a:custClr>
    <a:custClr name="WARM GRAY 11">
      <a:srgbClr val="675C53"/>
    </a:custClr>
    <a:custClr>
      <a:srgbClr val="F0F0F0"/>
    </a:custClr>
    <a:custClr>
      <a:srgbClr val="F0F0F0"/>
    </a:custClr>
    <a:custClr>
      <a:srgbClr val="F0F0F0"/>
    </a:custClr>
    <a:custClr>
      <a:srgbClr val="F0F0F0"/>
    </a:custClr>
    <a:custClr name="COOL GRAY 1">
      <a:srgbClr val="E1E1E1"/>
    </a:custClr>
    <a:custClr name="COOL GRAY 3">
      <a:srgbClr val="D7D7D7"/>
    </a:custClr>
    <a:custClr name="COOL GRAY 5">
      <a:srgbClr val="B9B9B9"/>
    </a:custClr>
    <a:custClr name="COOL GRAY 7">
      <a:srgbClr val="A0A0A0"/>
    </a:custClr>
    <a:custClr name="COOL GRAY 9">
      <a:srgbClr val="747678"/>
    </a:custClr>
    <a:custClr name="COOL GRAY 11">
      <a:srgbClr val="4D4F53"/>
    </a:custClr>
    <a:custClr>
      <a:srgbClr val="F0F0F0"/>
    </a:custClr>
    <a:custClr>
      <a:srgbClr val="F0F0F0"/>
    </a:custClr>
    <a:custClr>
      <a:srgbClr val="F0F0F0"/>
    </a:custClr>
    <a:custClr>
      <a:srgbClr val="F0F0F0"/>
    </a:custClr>
  </a:custClrLst>
  <a:extLst>
    <a:ext uri="{05A4C25C-085E-4340-85A3-A5531E510DB2}">
      <thm15:themeFamily xmlns:thm15="http://schemas.microsoft.com/office/thememl/2012/main" name="SNCF-Modèle-16x9.potx" id="{3BC92FB6-79FF-4A72-899A-25835EE65853}" vid="{E177CA4C-8DD5-411F-8739-E6249989E9D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4616</TotalTime>
  <Words>1040</Words>
  <Application>Microsoft Office PowerPoint</Application>
  <PresentationFormat>Grand écran</PresentationFormat>
  <Paragraphs>105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Avenir LT Std 45 Book</vt:lpstr>
      <vt:lpstr>Avenir LT Std 55 Roman</vt:lpstr>
      <vt:lpstr>Avenir LT Std 65 Medium</vt:lpstr>
      <vt:lpstr>Calibri</vt:lpstr>
      <vt:lpstr>Calibri Light</vt:lpstr>
      <vt:lpstr>Montserrat</vt:lpstr>
      <vt:lpstr>Thème Office</vt:lpstr>
      <vt:lpstr>SNCF</vt:lpstr>
      <vt:lpstr>Assemblée plénière du conseil de quartier Faubourg du Temple – Hôpital Saint-Louis</vt:lpstr>
      <vt:lpstr>Présentation PowerPoint</vt:lpstr>
      <vt:lpstr>Ordre du jour </vt:lpstr>
      <vt:lpstr>Les Jeux olympiques et paralympiques dans votre quartier</vt:lpstr>
      <vt:lpstr>Présentation PowerPoint</vt:lpstr>
      <vt:lpstr>Les relais des flammes : 4 passages dans le 10e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règles de discussion en atelier</vt:lpstr>
      <vt:lpstr>Atelier : Les mobilisations dans le quartier </vt:lpstr>
      <vt:lpstr>Atelier : Les mobilisations dans le quartier </vt:lpstr>
      <vt:lpstr>Présentation PowerPoint</vt:lpstr>
      <vt:lpstr>Conclusion</vt:lpstr>
    </vt:vector>
  </TitlesOfParts>
  <Company>Mairie de Paris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Chuepo, Gabriel</dc:creator>
  <cp:lastModifiedBy>Nesterenko, Anna</cp:lastModifiedBy>
  <cp:revision>102</cp:revision>
  <cp:lastPrinted>2023-03-15T10:02:24Z</cp:lastPrinted>
  <dcterms:created xsi:type="dcterms:W3CDTF">2023-03-13T15:32:05Z</dcterms:created>
  <dcterms:modified xsi:type="dcterms:W3CDTF">2024-06-13T09:02:10Z</dcterms:modified>
</cp:coreProperties>
</file>